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theme/theme11.xml" ContentType="application/vnd.openxmlformats-officedocument.theme+xml"/>
  <Override PartName="/ppt/slideLayouts/slideLayout31.xml" ContentType="application/vnd.openxmlformats-officedocument.presentationml.slideLayout+xml"/>
  <Override PartName="/ppt/theme/theme12.xml" ContentType="application/vnd.openxmlformats-officedocument.theme+xml"/>
  <Override PartName="/ppt/slideLayouts/slideLayout3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58" r:id="rId2"/>
    <p:sldMasterId id="2147483760" r:id="rId3"/>
    <p:sldMasterId id="2147483789" r:id="rId4"/>
    <p:sldMasterId id="2147483791" r:id="rId5"/>
    <p:sldMasterId id="2147483793" r:id="rId6"/>
    <p:sldMasterId id="2147483795" r:id="rId7"/>
    <p:sldMasterId id="2147483797" r:id="rId8"/>
    <p:sldMasterId id="2147483799" r:id="rId9"/>
    <p:sldMasterId id="2147483801" r:id="rId10"/>
    <p:sldMasterId id="2147483803" r:id="rId11"/>
    <p:sldMasterId id="2147483805" r:id="rId12"/>
    <p:sldMasterId id="2147483807" r:id="rId13"/>
  </p:sldMasterIdLst>
  <p:notesMasterIdLst>
    <p:notesMasterId r:id="rId50"/>
  </p:notesMasterIdLst>
  <p:handoutMasterIdLst>
    <p:handoutMasterId r:id="rId51"/>
  </p:handoutMasterIdLst>
  <p:sldIdLst>
    <p:sldId id="1317" r:id="rId14"/>
    <p:sldId id="1347" r:id="rId15"/>
    <p:sldId id="1314" r:id="rId16"/>
    <p:sldId id="1279" r:id="rId17"/>
    <p:sldId id="1283" r:id="rId18"/>
    <p:sldId id="1371" r:id="rId19"/>
    <p:sldId id="1369" r:id="rId20"/>
    <p:sldId id="1365" r:id="rId21"/>
    <p:sldId id="1346" r:id="rId22"/>
    <p:sldId id="1360" r:id="rId23"/>
    <p:sldId id="1367" r:id="rId24"/>
    <p:sldId id="1343" r:id="rId25"/>
    <p:sldId id="1375" r:id="rId26"/>
    <p:sldId id="1362" r:id="rId27"/>
    <p:sldId id="1358" r:id="rId28"/>
    <p:sldId id="1361" r:id="rId29"/>
    <p:sldId id="1344" r:id="rId30"/>
    <p:sldId id="1376" r:id="rId31"/>
    <p:sldId id="1216" r:id="rId32"/>
    <p:sldId id="1364" r:id="rId33"/>
    <p:sldId id="1368" r:id="rId34"/>
    <p:sldId id="1366" r:id="rId35"/>
    <p:sldId id="1372" r:id="rId36"/>
    <p:sldId id="1200" r:id="rId37"/>
    <p:sldId id="1378" r:id="rId38"/>
    <p:sldId id="1379" r:id="rId39"/>
    <p:sldId id="1380" r:id="rId40"/>
    <p:sldId id="1340" r:id="rId41"/>
    <p:sldId id="1295" r:id="rId42"/>
    <p:sldId id="1373" r:id="rId43"/>
    <p:sldId id="1374" r:id="rId44"/>
    <p:sldId id="1377" r:id="rId45"/>
    <p:sldId id="1355" r:id="rId46"/>
    <p:sldId id="1363" r:id="rId47"/>
    <p:sldId id="1186" r:id="rId48"/>
    <p:sldId id="1354" r:id="rId49"/>
  </p:sldIdLst>
  <p:sldSz cx="12192000" cy="6858000"/>
  <p:notesSz cx="7010400" cy="92964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FF99"/>
    <a:srgbClr val="FFFFCC"/>
    <a:srgbClr val="FA7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455" autoAdjust="0"/>
  </p:normalViewPr>
  <p:slideViewPr>
    <p:cSldViewPr>
      <p:cViewPr>
        <p:scale>
          <a:sx n="60" d="100"/>
          <a:sy n="60" d="100"/>
        </p:scale>
        <p:origin x="1056" y="28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5268E3-B790-4C79-8FF3-AD9E4EEE348F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1F9513A9-D06F-41AC-B395-8B8B829DC889}">
      <dgm:prSet phldrT="[Text]" custT="1"/>
      <dgm:spPr/>
      <dgm:t>
        <a:bodyPr/>
        <a:lstStyle/>
        <a:p>
          <a:pPr algn="r"/>
          <a:r>
            <a: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MCS PERIODE JAN-MAR TAHUN 2021</a:t>
          </a:r>
          <a:endParaRPr lang="en-ID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DEC5C-B0BF-4F45-9BE8-B10FD1C8A14C}" type="parTrans" cxnId="{F8BCBA69-1C89-4495-92E0-8BD6BFFEB7A5}">
      <dgm:prSet/>
      <dgm:spPr/>
      <dgm:t>
        <a:bodyPr/>
        <a:lstStyle/>
        <a:p>
          <a:pPr algn="r"/>
          <a:endParaRPr lang="en-ID" sz="1200"/>
        </a:p>
      </dgm:t>
    </dgm:pt>
    <dgm:pt modelId="{7B7AB728-1C93-4A59-B588-AC33887D40B4}" type="sibTrans" cxnId="{F8BCBA69-1C89-4495-92E0-8BD6BFFEB7A5}">
      <dgm:prSet/>
      <dgm:spPr/>
      <dgm:t>
        <a:bodyPr/>
        <a:lstStyle/>
        <a:p>
          <a:pPr algn="r"/>
          <a:endParaRPr lang="en-ID" sz="1200"/>
        </a:p>
      </dgm:t>
    </dgm:pt>
    <dgm:pt modelId="{1BB23BA1-19ED-4010-9D6A-A83960A82815}" type="pres">
      <dgm:prSet presAssocID="{EC5268E3-B790-4C79-8FF3-AD9E4EEE348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83F88278-F600-4012-9558-B1FF3FCF5A67}" type="pres">
      <dgm:prSet presAssocID="{1F9513A9-D06F-41AC-B395-8B8B829DC889}" presName="parenttextcomposite" presStyleCnt="0"/>
      <dgm:spPr/>
      <dgm:t>
        <a:bodyPr/>
        <a:lstStyle/>
        <a:p>
          <a:endParaRPr lang="en-US"/>
        </a:p>
      </dgm:t>
    </dgm:pt>
    <dgm:pt modelId="{82AFD8DF-2279-4532-9CEC-9A1A6D76773F}" type="pres">
      <dgm:prSet presAssocID="{1F9513A9-D06F-41AC-B395-8B8B829DC889}" presName="parenttext" presStyleLbl="revTx" presStyleIdx="0" presStyleCnt="1" custLinFactNeighborX="1138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8F166-2E6D-4502-8AEA-1FE64294A167}" type="pres">
      <dgm:prSet presAssocID="{1F9513A9-D06F-41AC-B395-8B8B829DC889}" presName="parallelogramComposite" presStyleCnt="0"/>
      <dgm:spPr/>
      <dgm:t>
        <a:bodyPr/>
        <a:lstStyle/>
        <a:p>
          <a:endParaRPr lang="en-US"/>
        </a:p>
      </dgm:t>
    </dgm:pt>
    <dgm:pt modelId="{EEDE4F0A-5CEB-472C-87A1-57DE56980316}" type="pres">
      <dgm:prSet presAssocID="{1F9513A9-D06F-41AC-B395-8B8B829DC889}" presName="parallelogram1" presStyleLbl="alignNode1" presStyleIdx="0" presStyleCnt="7"/>
      <dgm:spPr/>
      <dgm:t>
        <a:bodyPr/>
        <a:lstStyle/>
        <a:p>
          <a:endParaRPr lang="en-US"/>
        </a:p>
      </dgm:t>
    </dgm:pt>
    <dgm:pt modelId="{6D27B275-708F-42E5-A90F-F3892BB43ECC}" type="pres">
      <dgm:prSet presAssocID="{1F9513A9-D06F-41AC-B395-8B8B829DC889}" presName="parallelogram2" presStyleLbl="alignNode1" presStyleIdx="1" presStyleCnt="7"/>
      <dgm:spPr/>
      <dgm:t>
        <a:bodyPr/>
        <a:lstStyle/>
        <a:p>
          <a:endParaRPr lang="en-US"/>
        </a:p>
      </dgm:t>
    </dgm:pt>
    <dgm:pt modelId="{3F9A2272-093A-4854-9718-4020BAF2B2B2}" type="pres">
      <dgm:prSet presAssocID="{1F9513A9-D06F-41AC-B395-8B8B829DC889}" presName="parallelogram3" presStyleLbl="alignNode1" presStyleIdx="2" presStyleCnt="7"/>
      <dgm:spPr/>
      <dgm:t>
        <a:bodyPr/>
        <a:lstStyle/>
        <a:p>
          <a:endParaRPr lang="en-US"/>
        </a:p>
      </dgm:t>
    </dgm:pt>
    <dgm:pt modelId="{D5749101-F35F-4A81-9311-AC347AACE96A}" type="pres">
      <dgm:prSet presAssocID="{1F9513A9-D06F-41AC-B395-8B8B829DC889}" presName="parallelogram4" presStyleLbl="alignNode1" presStyleIdx="3" presStyleCnt="7"/>
      <dgm:spPr/>
      <dgm:t>
        <a:bodyPr/>
        <a:lstStyle/>
        <a:p>
          <a:endParaRPr lang="en-US"/>
        </a:p>
      </dgm:t>
    </dgm:pt>
    <dgm:pt modelId="{952EBCC0-9A41-45B8-A9F1-260795675B74}" type="pres">
      <dgm:prSet presAssocID="{1F9513A9-D06F-41AC-B395-8B8B829DC889}" presName="parallelogram5" presStyleLbl="alignNode1" presStyleIdx="4" presStyleCnt="7"/>
      <dgm:spPr/>
      <dgm:t>
        <a:bodyPr/>
        <a:lstStyle/>
        <a:p>
          <a:endParaRPr lang="en-US"/>
        </a:p>
      </dgm:t>
    </dgm:pt>
    <dgm:pt modelId="{1FDAAD79-CD3C-47C4-B925-EAAA0A148B42}" type="pres">
      <dgm:prSet presAssocID="{1F9513A9-D06F-41AC-B395-8B8B829DC889}" presName="parallelogram6" presStyleLbl="alignNode1" presStyleIdx="5" presStyleCnt="7"/>
      <dgm:spPr/>
      <dgm:t>
        <a:bodyPr/>
        <a:lstStyle/>
        <a:p>
          <a:endParaRPr lang="en-US"/>
        </a:p>
      </dgm:t>
    </dgm:pt>
    <dgm:pt modelId="{777C13C4-1F82-4087-9EA5-642A5BC92400}" type="pres">
      <dgm:prSet presAssocID="{1F9513A9-D06F-41AC-B395-8B8B829DC889}" presName="parallelogram7" presStyleLbl="alignNode1" presStyleIdx="6" presStyleCnt="7"/>
      <dgm:spPr/>
      <dgm:t>
        <a:bodyPr/>
        <a:lstStyle/>
        <a:p>
          <a:endParaRPr lang="en-US"/>
        </a:p>
      </dgm:t>
    </dgm:pt>
  </dgm:ptLst>
  <dgm:cxnLst>
    <dgm:cxn modelId="{450EFE6D-9640-4EF8-A1B2-4B5A69265B17}" type="presOf" srcId="{EC5268E3-B790-4C79-8FF3-AD9E4EEE348F}" destId="{1BB23BA1-19ED-4010-9D6A-A83960A82815}" srcOrd="0" destOrd="0" presId="urn:microsoft.com/office/officeart/2008/layout/VerticalAccentList"/>
    <dgm:cxn modelId="{F8BCBA69-1C89-4495-92E0-8BD6BFFEB7A5}" srcId="{EC5268E3-B790-4C79-8FF3-AD9E4EEE348F}" destId="{1F9513A9-D06F-41AC-B395-8B8B829DC889}" srcOrd="0" destOrd="0" parTransId="{BA8DEC5C-B0BF-4F45-9BE8-B10FD1C8A14C}" sibTransId="{7B7AB728-1C93-4A59-B588-AC33887D40B4}"/>
    <dgm:cxn modelId="{2909AB7E-5C63-41E4-9149-5637716C44AC}" type="presOf" srcId="{1F9513A9-D06F-41AC-B395-8B8B829DC889}" destId="{82AFD8DF-2279-4532-9CEC-9A1A6D76773F}" srcOrd="0" destOrd="0" presId="urn:microsoft.com/office/officeart/2008/layout/VerticalAccentList"/>
    <dgm:cxn modelId="{3A846DF8-18DF-4712-9365-C27A9CB6B50E}" type="presParOf" srcId="{1BB23BA1-19ED-4010-9D6A-A83960A82815}" destId="{83F88278-F600-4012-9558-B1FF3FCF5A67}" srcOrd="0" destOrd="0" presId="urn:microsoft.com/office/officeart/2008/layout/VerticalAccentList"/>
    <dgm:cxn modelId="{2958A848-688E-46DF-B3F1-DDBF489D8FA0}" type="presParOf" srcId="{83F88278-F600-4012-9558-B1FF3FCF5A67}" destId="{82AFD8DF-2279-4532-9CEC-9A1A6D76773F}" srcOrd="0" destOrd="0" presId="urn:microsoft.com/office/officeart/2008/layout/VerticalAccentList"/>
    <dgm:cxn modelId="{7326109C-E609-4FB0-AC0E-7ADF7542CB23}" type="presParOf" srcId="{1BB23BA1-19ED-4010-9D6A-A83960A82815}" destId="{AFF8F166-2E6D-4502-8AEA-1FE64294A167}" srcOrd="1" destOrd="0" presId="urn:microsoft.com/office/officeart/2008/layout/VerticalAccentList"/>
    <dgm:cxn modelId="{B9B4FD72-2ED5-43B9-8BC0-702C56C5ED6B}" type="presParOf" srcId="{AFF8F166-2E6D-4502-8AEA-1FE64294A167}" destId="{EEDE4F0A-5CEB-472C-87A1-57DE56980316}" srcOrd="0" destOrd="0" presId="urn:microsoft.com/office/officeart/2008/layout/VerticalAccentList"/>
    <dgm:cxn modelId="{569C4C2B-2D32-418A-A3A1-B3CA87AA904C}" type="presParOf" srcId="{AFF8F166-2E6D-4502-8AEA-1FE64294A167}" destId="{6D27B275-708F-42E5-A90F-F3892BB43ECC}" srcOrd="1" destOrd="0" presId="urn:microsoft.com/office/officeart/2008/layout/VerticalAccentList"/>
    <dgm:cxn modelId="{101745CB-58CB-49C4-BAE1-4DABC3E2ED08}" type="presParOf" srcId="{AFF8F166-2E6D-4502-8AEA-1FE64294A167}" destId="{3F9A2272-093A-4854-9718-4020BAF2B2B2}" srcOrd="2" destOrd="0" presId="urn:microsoft.com/office/officeart/2008/layout/VerticalAccentList"/>
    <dgm:cxn modelId="{C6D6A565-B5CD-4A09-89D6-581DC74D5172}" type="presParOf" srcId="{AFF8F166-2E6D-4502-8AEA-1FE64294A167}" destId="{D5749101-F35F-4A81-9311-AC347AACE96A}" srcOrd="3" destOrd="0" presId="urn:microsoft.com/office/officeart/2008/layout/VerticalAccentList"/>
    <dgm:cxn modelId="{582A0C56-2414-4EEB-B023-3CE2DA2B3A75}" type="presParOf" srcId="{AFF8F166-2E6D-4502-8AEA-1FE64294A167}" destId="{952EBCC0-9A41-45B8-A9F1-260795675B74}" srcOrd="4" destOrd="0" presId="urn:microsoft.com/office/officeart/2008/layout/VerticalAccentList"/>
    <dgm:cxn modelId="{D6B55A60-4D85-449F-98F3-883EBD9EBF9C}" type="presParOf" srcId="{AFF8F166-2E6D-4502-8AEA-1FE64294A167}" destId="{1FDAAD79-CD3C-47C4-B925-EAAA0A148B42}" srcOrd="5" destOrd="0" presId="urn:microsoft.com/office/officeart/2008/layout/VerticalAccentList"/>
    <dgm:cxn modelId="{C7FE9E09-8EF9-411E-A38E-63834A645F89}" type="presParOf" srcId="{AFF8F166-2E6D-4502-8AEA-1FE64294A167}" destId="{777C13C4-1F82-4087-9EA5-642A5BC92400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5268E3-B790-4C79-8FF3-AD9E4EEE348F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1F9513A9-D06F-41AC-B395-8B8B829DC889}">
      <dgm:prSet phldrT="[Text]" custT="1"/>
      <dgm:spPr/>
      <dgm:t>
        <a:bodyPr/>
        <a:lstStyle/>
        <a:p>
          <a:pPr algn="r"/>
          <a:r>
            <a: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ALUR MCS 2021</a:t>
          </a:r>
          <a:endParaRPr lang="en-ID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DEC5C-B0BF-4F45-9BE8-B10FD1C8A14C}" type="parTrans" cxnId="{F8BCBA69-1C89-4495-92E0-8BD6BFFEB7A5}">
      <dgm:prSet/>
      <dgm:spPr/>
      <dgm:t>
        <a:bodyPr/>
        <a:lstStyle/>
        <a:p>
          <a:endParaRPr lang="en-ID"/>
        </a:p>
      </dgm:t>
    </dgm:pt>
    <dgm:pt modelId="{7B7AB728-1C93-4A59-B588-AC33887D40B4}" type="sibTrans" cxnId="{F8BCBA69-1C89-4495-92E0-8BD6BFFEB7A5}">
      <dgm:prSet/>
      <dgm:spPr/>
      <dgm:t>
        <a:bodyPr/>
        <a:lstStyle/>
        <a:p>
          <a:endParaRPr lang="en-ID"/>
        </a:p>
      </dgm:t>
    </dgm:pt>
    <dgm:pt modelId="{1BB23BA1-19ED-4010-9D6A-A83960A82815}" type="pres">
      <dgm:prSet presAssocID="{EC5268E3-B790-4C79-8FF3-AD9E4EEE348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83F88278-F600-4012-9558-B1FF3FCF5A67}" type="pres">
      <dgm:prSet presAssocID="{1F9513A9-D06F-41AC-B395-8B8B829DC889}" presName="parenttextcomposite" presStyleCnt="0"/>
      <dgm:spPr/>
    </dgm:pt>
    <dgm:pt modelId="{82AFD8DF-2279-4532-9CEC-9A1A6D76773F}" type="pres">
      <dgm:prSet presAssocID="{1F9513A9-D06F-41AC-B395-8B8B829DC889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F8F166-2E6D-4502-8AEA-1FE64294A167}" type="pres">
      <dgm:prSet presAssocID="{1F9513A9-D06F-41AC-B395-8B8B829DC889}" presName="parallelogramComposite" presStyleCnt="0"/>
      <dgm:spPr/>
    </dgm:pt>
    <dgm:pt modelId="{EEDE4F0A-5CEB-472C-87A1-57DE56980316}" type="pres">
      <dgm:prSet presAssocID="{1F9513A9-D06F-41AC-B395-8B8B829DC889}" presName="parallelogram1" presStyleLbl="alignNode1" presStyleIdx="0" presStyleCnt="7"/>
      <dgm:spPr/>
    </dgm:pt>
    <dgm:pt modelId="{6D27B275-708F-42E5-A90F-F3892BB43ECC}" type="pres">
      <dgm:prSet presAssocID="{1F9513A9-D06F-41AC-B395-8B8B829DC889}" presName="parallelogram2" presStyleLbl="alignNode1" presStyleIdx="1" presStyleCnt="7"/>
      <dgm:spPr/>
    </dgm:pt>
    <dgm:pt modelId="{3F9A2272-093A-4854-9718-4020BAF2B2B2}" type="pres">
      <dgm:prSet presAssocID="{1F9513A9-D06F-41AC-B395-8B8B829DC889}" presName="parallelogram3" presStyleLbl="alignNode1" presStyleIdx="2" presStyleCnt="7"/>
      <dgm:spPr/>
    </dgm:pt>
    <dgm:pt modelId="{D5749101-F35F-4A81-9311-AC347AACE96A}" type="pres">
      <dgm:prSet presAssocID="{1F9513A9-D06F-41AC-B395-8B8B829DC889}" presName="parallelogram4" presStyleLbl="alignNode1" presStyleIdx="3" presStyleCnt="7"/>
      <dgm:spPr/>
    </dgm:pt>
    <dgm:pt modelId="{952EBCC0-9A41-45B8-A9F1-260795675B74}" type="pres">
      <dgm:prSet presAssocID="{1F9513A9-D06F-41AC-B395-8B8B829DC889}" presName="parallelogram5" presStyleLbl="alignNode1" presStyleIdx="4" presStyleCnt="7"/>
      <dgm:spPr/>
    </dgm:pt>
    <dgm:pt modelId="{1FDAAD79-CD3C-47C4-B925-EAAA0A148B42}" type="pres">
      <dgm:prSet presAssocID="{1F9513A9-D06F-41AC-B395-8B8B829DC889}" presName="parallelogram6" presStyleLbl="alignNode1" presStyleIdx="5" presStyleCnt="7"/>
      <dgm:spPr/>
    </dgm:pt>
    <dgm:pt modelId="{777C13C4-1F82-4087-9EA5-642A5BC92400}" type="pres">
      <dgm:prSet presAssocID="{1F9513A9-D06F-41AC-B395-8B8B829DC889}" presName="parallelogram7" presStyleLbl="alignNode1" presStyleIdx="6" presStyleCnt="7"/>
      <dgm:spPr/>
    </dgm:pt>
  </dgm:ptLst>
  <dgm:cxnLst>
    <dgm:cxn modelId="{450EFE6D-9640-4EF8-A1B2-4B5A69265B17}" type="presOf" srcId="{EC5268E3-B790-4C79-8FF3-AD9E4EEE348F}" destId="{1BB23BA1-19ED-4010-9D6A-A83960A82815}" srcOrd="0" destOrd="0" presId="urn:microsoft.com/office/officeart/2008/layout/VerticalAccentList"/>
    <dgm:cxn modelId="{2909AB7E-5C63-41E4-9149-5637716C44AC}" type="presOf" srcId="{1F9513A9-D06F-41AC-B395-8B8B829DC889}" destId="{82AFD8DF-2279-4532-9CEC-9A1A6D76773F}" srcOrd="0" destOrd="0" presId="urn:microsoft.com/office/officeart/2008/layout/VerticalAccentList"/>
    <dgm:cxn modelId="{F8BCBA69-1C89-4495-92E0-8BD6BFFEB7A5}" srcId="{EC5268E3-B790-4C79-8FF3-AD9E4EEE348F}" destId="{1F9513A9-D06F-41AC-B395-8B8B829DC889}" srcOrd="0" destOrd="0" parTransId="{BA8DEC5C-B0BF-4F45-9BE8-B10FD1C8A14C}" sibTransId="{7B7AB728-1C93-4A59-B588-AC33887D40B4}"/>
    <dgm:cxn modelId="{3A846DF8-18DF-4712-9365-C27A9CB6B50E}" type="presParOf" srcId="{1BB23BA1-19ED-4010-9D6A-A83960A82815}" destId="{83F88278-F600-4012-9558-B1FF3FCF5A67}" srcOrd="0" destOrd="0" presId="urn:microsoft.com/office/officeart/2008/layout/VerticalAccentList"/>
    <dgm:cxn modelId="{2958A848-688E-46DF-B3F1-DDBF489D8FA0}" type="presParOf" srcId="{83F88278-F600-4012-9558-B1FF3FCF5A67}" destId="{82AFD8DF-2279-4532-9CEC-9A1A6D76773F}" srcOrd="0" destOrd="0" presId="urn:microsoft.com/office/officeart/2008/layout/VerticalAccentList"/>
    <dgm:cxn modelId="{7326109C-E609-4FB0-AC0E-7ADF7542CB23}" type="presParOf" srcId="{1BB23BA1-19ED-4010-9D6A-A83960A82815}" destId="{AFF8F166-2E6D-4502-8AEA-1FE64294A167}" srcOrd="1" destOrd="0" presId="urn:microsoft.com/office/officeart/2008/layout/VerticalAccentList"/>
    <dgm:cxn modelId="{B9B4FD72-2ED5-43B9-8BC0-702C56C5ED6B}" type="presParOf" srcId="{AFF8F166-2E6D-4502-8AEA-1FE64294A167}" destId="{EEDE4F0A-5CEB-472C-87A1-57DE56980316}" srcOrd="0" destOrd="0" presId="urn:microsoft.com/office/officeart/2008/layout/VerticalAccentList"/>
    <dgm:cxn modelId="{569C4C2B-2D32-418A-A3A1-B3CA87AA904C}" type="presParOf" srcId="{AFF8F166-2E6D-4502-8AEA-1FE64294A167}" destId="{6D27B275-708F-42E5-A90F-F3892BB43ECC}" srcOrd="1" destOrd="0" presId="urn:microsoft.com/office/officeart/2008/layout/VerticalAccentList"/>
    <dgm:cxn modelId="{101745CB-58CB-49C4-BAE1-4DABC3E2ED08}" type="presParOf" srcId="{AFF8F166-2E6D-4502-8AEA-1FE64294A167}" destId="{3F9A2272-093A-4854-9718-4020BAF2B2B2}" srcOrd="2" destOrd="0" presId="urn:microsoft.com/office/officeart/2008/layout/VerticalAccentList"/>
    <dgm:cxn modelId="{C6D6A565-B5CD-4A09-89D6-581DC74D5172}" type="presParOf" srcId="{AFF8F166-2E6D-4502-8AEA-1FE64294A167}" destId="{D5749101-F35F-4A81-9311-AC347AACE96A}" srcOrd="3" destOrd="0" presId="urn:microsoft.com/office/officeart/2008/layout/VerticalAccentList"/>
    <dgm:cxn modelId="{582A0C56-2414-4EEB-B023-3CE2DA2B3A75}" type="presParOf" srcId="{AFF8F166-2E6D-4502-8AEA-1FE64294A167}" destId="{952EBCC0-9A41-45B8-A9F1-260795675B74}" srcOrd="4" destOrd="0" presId="urn:microsoft.com/office/officeart/2008/layout/VerticalAccentList"/>
    <dgm:cxn modelId="{D6B55A60-4D85-449F-98F3-883EBD9EBF9C}" type="presParOf" srcId="{AFF8F166-2E6D-4502-8AEA-1FE64294A167}" destId="{1FDAAD79-CD3C-47C4-B925-EAAA0A148B42}" srcOrd="5" destOrd="0" presId="urn:microsoft.com/office/officeart/2008/layout/VerticalAccentList"/>
    <dgm:cxn modelId="{C7FE9E09-8EF9-411E-A38E-63834A645F89}" type="presParOf" srcId="{AFF8F166-2E6D-4502-8AEA-1FE64294A167}" destId="{777C13C4-1F82-4087-9EA5-642A5BC92400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9796A4-1B4F-49BD-AD30-75FA61CB8E3B}" type="doc">
      <dgm:prSet loTypeId="urn:diagrams.loki3.com/VaryingWidthList" loCatId="list" qsTypeId="urn:microsoft.com/office/officeart/2005/8/quickstyle/simple1" qsCatId="simple" csTypeId="urn:microsoft.com/office/officeart/2005/8/colors/colorful4" csCatId="colorful" phldr="1"/>
      <dgm:spPr/>
    </dgm:pt>
    <dgm:pt modelId="{59BC835E-51E9-4341-9B19-04026FD447F4}">
      <dgm:prSet phldrT="[Text]"/>
      <dgm:spPr/>
      <dgm:t>
        <a:bodyPr/>
        <a:lstStyle/>
        <a:p>
          <a:r>
            <a:rPr lang="en-US" b="1" dirty="0"/>
            <a:t>FC KK, SURAT KEMATIAN, SURAT KEHILANGAN</a:t>
          </a:r>
          <a:endParaRPr lang="en-ID" b="1" dirty="0"/>
        </a:p>
      </dgm:t>
    </dgm:pt>
    <dgm:pt modelId="{5B77986F-C5FB-46ED-AD39-819C0676B49F}" type="parTrans" cxnId="{64C3C032-750B-414F-A3AD-451AB28B1320}">
      <dgm:prSet/>
      <dgm:spPr/>
      <dgm:t>
        <a:bodyPr/>
        <a:lstStyle/>
        <a:p>
          <a:endParaRPr lang="en-ID"/>
        </a:p>
      </dgm:t>
    </dgm:pt>
    <dgm:pt modelId="{C795F6AD-6BC8-4D34-9E69-6C52EBEBDC3C}" type="sibTrans" cxnId="{64C3C032-750B-414F-A3AD-451AB28B1320}">
      <dgm:prSet/>
      <dgm:spPr/>
      <dgm:t>
        <a:bodyPr/>
        <a:lstStyle/>
        <a:p>
          <a:endParaRPr lang="en-ID"/>
        </a:p>
      </dgm:t>
    </dgm:pt>
    <dgm:pt modelId="{8199CAD0-0260-4314-B903-2B0A86362985}" type="pres">
      <dgm:prSet presAssocID="{089796A4-1B4F-49BD-AD30-75FA61CB8E3B}" presName="Name0" presStyleCnt="0">
        <dgm:presLayoutVars>
          <dgm:resizeHandles/>
        </dgm:presLayoutVars>
      </dgm:prSet>
      <dgm:spPr/>
    </dgm:pt>
    <dgm:pt modelId="{5B1F2101-B444-4343-A565-FEDAF0BDDCBF}" type="pres">
      <dgm:prSet presAssocID="{59BC835E-51E9-4341-9B19-04026FD447F4}" presName="text" presStyleLbl="node1" presStyleIdx="0" presStyleCnt="1" custScaleX="1900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4E63CF-2C44-466B-ACC3-F599981FEF65}" type="presOf" srcId="{089796A4-1B4F-49BD-AD30-75FA61CB8E3B}" destId="{8199CAD0-0260-4314-B903-2B0A86362985}" srcOrd="0" destOrd="0" presId="urn:diagrams.loki3.com/VaryingWidthList"/>
    <dgm:cxn modelId="{64C3C032-750B-414F-A3AD-451AB28B1320}" srcId="{089796A4-1B4F-49BD-AD30-75FA61CB8E3B}" destId="{59BC835E-51E9-4341-9B19-04026FD447F4}" srcOrd="0" destOrd="0" parTransId="{5B77986F-C5FB-46ED-AD39-819C0676B49F}" sibTransId="{C795F6AD-6BC8-4D34-9E69-6C52EBEBDC3C}"/>
    <dgm:cxn modelId="{BFC55074-EBD8-411A-AED8-574F96EAB8A3}" type="presOf" srcId="{59BC835E-51E9-4341-9B19-04026FD447F4}" destId="{5B1F2101-B444-4343-A565-FEDAF0BDDCBF}" srcOrd="0" destOrd="0" presId="urn:diagrams.loki3.com/VaryingWidthList"/>
    <dgm:cxn modelId="{A6E90D98-52C3-44CF-84E4-8F506D8D6BAB}" type="presParOf" srcId="{8199CAD0-0260-4314-B903-2B0A86362985}" destId="{5B1F2101-B444-4343-A565-FEDAF0BDDCBF}" srcOrd="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FD8DF-2279-4532-9CEC-9A1A6D76773F}">
      <dsp:nvSpPr>
        <dsp:cNvPr id="0" name=""/>
        <dsp:cNvSpPr/>
      </dsp:nvSpPr>
      <dsp:spPr>
        <a:xfrm>
          <a:off x="995218" y="93043"/>
          <a:ext cx="5257225" cy="47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MCS PERIODE JAN-MAR TAHUN 2021</a:t>
          </a:r>
          <a:endParaRPr lang="en-ID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95218" y="93043"/>
        <a:ext cx="5257225" cy="477929"/>
      </dsp:txXfrm>
    </dsp:sp>
    <dsp:sp modelId="{EEDE4F0A-5CEB-472C-87A1-57DE56980316}">
      <dsp:nvSpPr>
        <dsp:cNvPr id="0" name=""/>
        <dsp:cNvSpPr/>
      </dsp:nvSpPr>
      <dsp:spPr>
        <a:xfrm>
          <a:off x="396525" y="570973"/>
          <a:ext cx="799865" cy="133310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7B275-708F-42E5-A90F-F3892BB43ECC}">
      <dsp:nvSpPr>
        <dsp:cNvPr id="0" name=""/>
        <dsp:cNvSpPr/>
      </dsp:nvSpPr>
      <dsp:spPr>
        <a:xfrm>
          <a:off x="1243049" y="570973"/>
          <a:ext cx="799865" cy="133310"/>
        </a:xfrm>
        <a:prstGeom prst="parallelogram">
          <a:avLst>
            <a:gd name="adj" fmla="val 140840"/>
          </a:avLst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A2272-093A-4854-9718-4020BAF2B2B2}">
      <dsp:nvSpPr>
        <dsp:cNvPr id="0" name=""/>
        <dsp:cNvSpPr/>
      </dsp:nvSpPr>
      <dsp:spPr>
        <a:xfrm>
          <a:off x="2089574" y="570973"/>
          <a:ext cx="799865" cy="133310"/>
        </a:xfrm>
        <a:prstGeom prst="parallelogram">
          <a:avLst>
            <a:gd name="adj" fmla="val 14084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49101-F35F-4A81-9311-AC347AACE96A}">
      <dsp:nvSpPr>
        <dsp:cNvPr id="0" name=""/>
        <dsp:cNvSpPr/>
      </dsp:nvSpPr>
      <dsp:spPr>
        <a:xfrm>
          <a:off x="2936099" y="570973"/>
          <a:ext cx="799865" cy="133310"/>
        </a:xfrm>
        <a:prstGeom prst="parallelogram">
          <a:avLst>
            <a:gd name="adj" fmla="val 14084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EBCC0-9A41-45B8-A9F1-260795675B74}">
      <dsp:nvSpPr>
        <dsp:cNvPr id="0" name=""/>
        <dsp:cNvSpPr/>
      </dsp:nvSpPr>
      <dsp:spPr>
        <a:xfrm>
          <a:off x="3782623" y="570973"/>
          <a:ext cx="799865" cy="133310"/>
        </a:xfrm>
        <a:prstGeom prst="parallelogram">
          <a:avLst>
            <a:gd name="adj" fmla="val 14084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AAD79-CD3C-47C4-B925-EAAA0A148B42}">
      <dsp:nvSpPr>
        <dsp:cNvPr id="0" name=""/>
        <dsp:cNvSpPr/>
      </dsp:nvSpPr>
      <dsp:spPr>
        <a:xfrm>
          <a:off x="4629148" y="570973"/>
          <a:ext cx="799865" cy="133310"/>
        </a:xfrm>
        <a:prstGeom prst="parallelogram">
          <a:avLst>
            <a:gd name="adj" fmla="val 140840"/>
          </a:avLst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C13C4-1F82-4087-9EA5-642A5BC92400}">
      <dsp:nvSpPr>
        <dsp:cNvPr id="0" name=""/>
        <dsp:cNvSpPr/>
      </dsp:nvSpPr>
      <dsp:spPr>
        <a:xfrm>
          <a:off x="5475673" y="570973"/>
          <a:ext cx="799865" cy="133310"/>
        </a:xfrm>
        <a:prstGeom prst="parallelogram">
          <a:avLst>
            <a:gd name="adj" fmla="val 1408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FD8DF-2279-4532-9CEC-9A1A6D76773F}">
      <dsp:nvSpPr>
        <dsp:cNvPr id="0" name=""/>
        <dsp:cNvSpPr/>
      </dsp:nvSpPr>
      <dsp:spPr>
        <a:xfrm>
          <a:off x="271932" y="265863"/>
          <a:ext cx="4847406" cy="440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ALUR MCS 2021</a:t>
          </a:r>
          <a:endParaRPr lang="en-ID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932" y="265863"/>
        <a:ext cx="4847406" cy="440673"/>
      </dsp:txXfrm>
    </dsp:sp>
    <dsp:sp modelId="{EEDE4F0A-5CEB-472C-87A1-57DE56980316}">
      <dsp:nvSpPr>
        <dsp:cNvPr id="0" name=""/>
        <dsp:cNvSpPr/>
      </dsp:nvSpPr>
      <dsp:spPr>
        <a:xfrm>
          <a:off x="271932" y="706536"/>
          <a:ext cx="646320" cy="10772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7B275-708F-42E5-A90F-F3892BB43ECC}">
      <dsp:nvSpPr>
        <dsp:cNvPr id="0" name=""/>
        <dsp:cNvSpPr/>
      </dsp:nvSpPr>
      <dsp:spPr>
        <a:xfrm>
          <a:off x="955955" y="706536"/>
          <a:ext cx="646320" cy="10772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A2272-093A-4854-9718-4020BAF2B2B2}">
      <dsp:nvSpPr>
        <dsp:cNvPr id="0" name=""/>
        <dsp:cNvSpPr/>
      </dsp:nvSpPr>
      <dsp:spPr>
        <a:xfrm>
          <a:off x="1639978" y="706536"/>
          <a:ext cx="646320" cy="10772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49101-F35F-4A81-9311-AC347AACE96A}">
      <dsp:nvSpPr>
        <dsp:cNvPr id="0" name=""/>
        <dsp:cNvSpPr/>
      </dsp:nvSpPr>
      <dsp:spPr>
        <a:xfrm>
          <a:off x="2324001" y="706536"/>
          <a:ext cx="646320" cy="10772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EBCC0-9A41-45B8-A9F1-260795675B74}">
      <dsp:nvSpPr>
        <dsp:cNvPr id="0" name=""/>
        <dsp:cNvSpPr/>
      </dsp:nvSpPr>
      <dsp:spPr>
        <a:xfrm>
          <a:off x="3008024" y="706536"/>
          <a:ext cx="646320" cy="10772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DAAD79-CD3C-47C4-B925-EAAA0A148B42}">
      <dsp:nvSpPr>
        <dsp:cNvPr id="0" name=""/>
        <dsp:cNvSpPr/>
      </dsp:nvSpPr>
      <dsp:spPr>
        <a:xfrm>
          <a:off x="3692047" y="706536"/>
          <a:ext cx="646320" cy="10772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C13C4-1F82-4087-9EA5-642A5BC92400}">
      <dsp:nvSpPr>
        <dsp:cNvPr id="0" name=""/>
        <dsp:cNvSpPr/>
      </dsp:nvSpPr>
      <dsp:spPr>
        <a:xfrm>
          <a:off x="4376070" y="706536"/>
          <a:ext cx="646320" cy="107720"/>
        </a:xfrm>
        <a:prstGeom prst="parallelogram">
          <a:avLst>
            <a:gd name="adj" fmla="val 1408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F2101-B444-4343-A565-FEDAF0BDDCBF}">
      <dsp:nvSpPr>
        <dsp:cNvPr id="0" name=""/>
        <dsp:cNvSpPr/>
      </dsp:nvSpPr>
      <dsp:spPr>
        <a:xfrm>
          <a:off x="0" y="307"/>
          <a:ext cx="1481150" cy="62840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FC KK, SURAT KEMATIAN, SURAT KEHILANGAN</a:t>
          </a:r>
          <a:endParaRPr lang="en-ID" sz="1300" b="1" kern="1200" dirty="0"/>
        </a:p>
      </dsp:txBody>
      <dsp:txXfrm>
        <a:off x="0" y="307"/>
        <a:ext cx="1481150" cy="628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367" cy="464505"/>
          </a:xfrm>
          <a:prstGeom prst="rect">
            <a:avLst/>
          </a:prstGeom>
        </p:spPr>
        <p:txBody>
          <a:bodyPr vert="horz" lIns="91770" tIns="45884" rIns="91770" bIns="458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458" y="0"/>
            <a:ext cx="3037366" cy="464505"/>
          </a:xfrm>
          <a:prstGeom prst="rect">
            <a:avLst/>
          </a:prstGeom>
        </p:spPr>
        <p:txBody>
          <a:bodyPr vert="horz" lIns="91770" tIns="45884" rIns="91770" bIns="45884" rtlCol="0"/>
          <a:lstStyle>
            <a:lvl1pPr algn="r">
              <a:defRPr sz="1200"/>
            </a:lvl1pPr>
          </a:lstStyle>
          <a:p>
            <a:fld id="{CE370E73-9AC6-48EF-BBE2-6D5F52850BD7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312"/>
            <a:ext cx="3037367" cy="464505"/>
          </a:xfrm>
          <a:prstGeom prst="rect">
            <a:avLst/>
          </a:prstGeom>
        </p:spPr>
        <p:txBody>
          <a:bodyPr vert="horz" lIns="91770" tIns="45884" rIns="91770" bIns="458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458" y="8830312"/>
            <a:ext cx="3037366" cy="464505"/>
          </a:xfrm>
          <a:prstGeom prst="rect">
            <a:avLst/>
          </a:prstGeom>
        </p:spPr>
        <p:txBody>
          <a:bodyPr vert="horz" lIns="91770" tIns="45884" rIns="91770" bIns="45884" rtlCol="0" anchor="b"/>
          <a:lstStyle>
            <a:lvl1pPr algn="r">
              <a:defRPr sz="1200"/>
            </a:lvl1pPr>
          </a:lstStyle>
          <a:p>
            <a:fld id="{D9FA1506-7F6A-4A49-81A4-14DEFB4080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852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833" tIns="46917" rIns="93833" bIns="469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4820"/>
          </a:xfrm>
          <a:prstGeom prst="rect">
            <a:avLst/>
          </a:prstGeom>
        </p:spPr>
        <p:txBody>
          <a:bodyPr vert="horz" lIns="93833" tIns="46917" rIns="93833" bIns="46917" rtlCol="0"/>
          <a:lstStyle>
            <a:lvl1pPr algn="r">
              <a:defRPr sz="1200"/>
            </a:lvl1pPr>
          </a:lstStyle>
          <a:p>
            <a:fld id="{E2FF99C9-2F5D-45F4-B678-5F91A0AADEEF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192838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33" tIns="46917" rIns="93833" bIns="469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833" tIns="46917" rIns="93833" bIns="469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833" tIns="46917" rIns="93833" bIns="469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833" tIns="46917" rIns="93833" bIns="46917" rtlCol="0" anchor="b"/>
          <a:lstStyle>
            <a:lvl1pPr algn="r">
              <a:defRPr sz="1200"/>
            </a:lvl1pPr>
          </a:lstStyle>
          <a:p>
            <a:fld id="{04BF6135-C3B5-4988-92FB-20A5FCD07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9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A16207-EEDE-4DF5-B3C9-30ADACBE5C8C}" type="slidenum">
              <a:rPr lang="en-US" altLang="en-US" sz="1100" smtClean="0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z="110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4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6763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A0EA98-5831-4853-B862-C702E6EB345C}" type="slidenum">
              <a:rPr lang="en-US" sz="1100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3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6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6EA1BEB-CA23-4BDA-ABE4-1C3DD68D5A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76669" y="924448"/>
            <a:ext cx="5298456" cy="5009104"/>
          </a:xfrm>
          <a:custGeom>
            <a:avLst/>
            <a:gdLst>
              <a:gd name="connsiteX0" fmla="*/ 383512 w 4232031"/>
              <a:gd name="connsiteY0" fmla="*/ 152400 h 4000919"/>
              <a:gd name="connsiteX1" fmla="*/ 4232031 w 4232031"/>
              <a:gd name="connsiteY1" fmla="*/ 152400 h 4000919"/>
              <a:gd name="connsiteX2" fmla="*/ 4232031 w 4232031"/>
              <a:gd name="connsiteY2" fmla="*/ 4000919 h 4000919"/>
              <a:gd name="connsiteX3" fmla="*/ 0 w 4232031"/>
              <a:gd name="connsiteY3" fmla="*/ 0 h 4000919"/>
              <a:gd name="connsiteX4" fmla="*/ 3848519 w 4232031"/>
              <a:gd name="connsiteY4" fmla="*/ 3848519 h 4000919"/>
              <a:gd name="connsiteX5" fmla="*/ 0 w 4232031"/>
              <a:gd name="connsiteY5" fmla="*/ 3848519 h 400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32031" h="4000919">
                <a:moveTo>
                  <a:pt x="383512" y="152400"/>
                </a:moveTo>
                <a:lnTo>
                  <a:pt x="4232031" y="152400"/>
                </a:lnTo>
                <a:lnTo>
                  <a:pt x="4232031" y="4000919"/>
                </a:lnTo>
                <a:close/>
                <a:moveTo>
                  <a:pt x="0" y="0"/>
                </a:moveTo>
                <a:lnTo>
                  <a:pt x="3848519" y="3848519"/>
                </a:lnTo>
                <a:lnTo>
                  <a:pt x="0" y="384851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684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7D0EB80-5ACB-4B75-B1FE-BC47C43D14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4616" y="-10133"/>
            <a:ext cx="12196616" cy="35705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7379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OGO bpjsBawah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121920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12192000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72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1" y="346366"/>
            <a:ext cx="10515600" cy="828098"/>
          </a:xfrm>
        </p:spPr>
        <p:txBody>
          <a:bodyPr/>
          <a:lstStyle>
            <a:lvl1pPr algn="ctr"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1" y="1229889"/>
            <a:ext cx="10515600" cy="294121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227B78D-1F17-4F11-84C4-073AD791F5A2}" type="datetimeFigureOut">
              <a:rPr lang="en-AU"/>
              <a:pPr>
                <a:defRPr/>
              </a:pPr>
              <a:t>31/03/2021</a:t>
            </a:fld>
            <a:endParaRPr lang="en-A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7FE12FA-B412-422D-AB0C-3C1679B5E09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927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07526" y="0"/>
            <a:ext cx="3376949" cy="22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407526" y="2325000"/>
            <a:ext cx="3376949" cy="22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07526" y="4650000"/>
            <a:ext cx="3376949" cy="22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5405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37FCB3F4-1013-4C27-A071-AA09A9737A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23554" y="791473"/>
            <a:ext cx="4284617" cy="557449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B75454F5-0A10-4493-9D37-30E4CF1B714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47954" y="791473"/>
            <a:ext cx="2577737" cy="25833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0C590238-E234-441E-A1D3-12BBFFFCA5B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65475" y="791473"/>
            <a:ext cx="2577737" cy="258330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4887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6BEAFC25-821F-477D-B4DA-EF0E26AE08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0586" y="0"/>
            <a:ext cx="485335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5409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1F4FDCD-7733-4845-9267-8C6D0CABCDED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143339" y="144391"/>
            <a:ext cx="11905323" cy="5160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9796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653378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653378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399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0FD6E558-70C1-49DB-B2A9-F222CB0FCF9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413935" y="1007581"/>
            <a:ext cx="4272015" cy="4842837"/>
          </a:xfrm>
          <a:custGeom>
            <a:avLst/>
            <a:gdLst>
              <a:gd name="connsiteX0" fmla="*/ 2353734 w 4272015"/>
              <a:gd name="connsiteY0" fmla="*/ 0 h 4842837"/>
              <a:gd name="connsiteX1" fmla="*/ 3850928 w 4272015"/>
              <a:gd name="connsiteY1" fmla="*/ 537479 h 4842837"/>
              <a:gd name="connsiteX2" fmla="*/ 3857149 w 4272015"/>
              <a:gd name="connsiteY2" fmla="*/ 543133 h 4842837"/>
              <a:gd name="connsiteX3" fmla="*/ 3591153 w 4272015"/>
              <a:gd name="connsiteY3" fmla="*/ 834148 h 4842837"/>
              <a:gd name="connsiteX4" fmla="*/ 3734536 w 4272015"/>
              <a:gd name="connsiteY4" fmla="*/ 991910 h 4842837"/>
              <a:gd name="connsiteX5" fmla="*/ 4272015 w 4272015"/>
              <a:gd name="connsiteY5" fmla="*/ 2489103 h 4842837"/>
              <a:gd name="connsiteX6" fmla="*/ 1918281 w 4272015"/>
              <a:gd name="connsiteY6" fmla="*/ 4842837 h 4842837"/>
              <a:gd name="connsiteX7" fmla="*/ 421087 w 4272015"/>
              <a:gd name="connsiteY7" fmla="*/ 4305358 h 4842837"/>
              <a:gd name="connsiteX8" fmla="*/ 414866 w 4272015"/>
              <a:gd name="connsiteY8" fmla="*/ 4299704 h 4842837"/>
              <a:gd name="connsiteX9" fmla="*/ 680863 w 4272015"/>
              <a:gd name="connsiteY9" fmla="*/ 4008689 h 4842837"/>
              <a:gd name="connsiteX10" fmla="*/ 537479 w 4272015"/>
              <a:gd name="connsiteY10" fmla="*/ 3850927 h 4842837"/>
              <a:gd name="connsiteX11" fmla="*/ 0 w 4272015"/>
              <a:gd name="connsiteY11" fmla="*/ 2353734 h 4842837"/>
              <a:gd name="connsiteX12" fmla="*/ 2353734 w 4272015"/>
              <a:gd name="connsiteY12" fmla="*/ 0 h 4842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72015" h="4842837">
                <a:moveTo>
                  <a:pt x="2353734" y="0"/>
                </a:moveTo>
                <a:cubicBezTo>
                  <a:pt x="2922454" y="0"/>
                  <a:pt x="3444064" y="201705"/>
                  <a:pt x="3850928" y="537479"/>
                </a:cubicBezTo>
                <a:lnTo>
                  <a:pt x="3857149" y="543133"/>
                </a:lnTo>
                <a:lnTo>
                  <a:pt x="3591153" y="834148"/>
                </a:lnTo>
                <a:lnTo>
                  <a:pt x="3734536" y="991910"/>
                </a:lnTo>
                <a:cubicBezTo>
                  <a:pt x="4070310" y="1398774"/>
                  <a:pt x="4272015" y="1920383"/>
                  <a:pt x="4272015" y="2489103"/>
                </a:cubicBezTo>
                <a:cubicBezTo>
                  <a:pt x="4272015" y="3789034"/>
                  <a:pt x="3218212" y="4842837"/>
                  <a:pt x="1918281" y="4842837"/>
                </a:cubicBezTo>
                <a:cubicBezTo>
                  <a:pt x="1349561" y="4842837"/>
                  <a:pt x="827951" y="4641132"/>
                  <a:pt x="421087" y="4305358"/>
                </a:cubicBezTo>
                <a:lnTo>
                  <a:pt x="414866" y="4299704"/>
                </a:lnTo>
                <a:lnTo>
                  <a:pt x="680863" y="4008689"/>
                </a:lnTo>
                <a:lnTo>
                  <a:pt x="537479" y="3850927"/>
                </a:lnTo>
                <a:cubicBezTo>
                  <a:pt x="201705" y="3444063"/>
                  <a:pt x="0" y="2922454"/>
                  <a:pt x="0" y="2353734"/>
                </a:cubicBezTo>
                <a:cubicBezTo>
                  <a:pt x="0" y="1053803"/>
                  <a:pt x="1053803" y="0"/>
                  <a:pt x="235373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43231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23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5">
            <a:extLst>
              <a:ext uri="{FF2B5EF4-FFF2-40B4-BE49-F238E27FC236}">
                <a16:creationId xmlns:a16="http://schemas.microsoft.com/office/drawing/2014/main" id="{97F0CAAE-5601-4B2F-921A-635F68D89B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119739"/>
            <a:ext cx="5135893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Rectangle 36">
            <a:extLst>
              <a:ext uri="{FF2B5EF4-FFF2-40B4-BE49-F238E27FC236}">
                <a16:creationId xmlns:a16="http://schemas.microsoft.com/office/drawing/2014/main" id="{28737DE7-2B5D-44A3-B91F-FE28398FD26F}"/>
              </a:ext>
            </a:extLst>
          </p:cNvPr>
          <p:cNvSpPr/>
          <p:nvPr userDrawn="1"/>
        </p:nvSpPr>
        <p:spPr>
          <a:xfrm rot="10800000">
            <a:off x="5135893" y="1119739"/>
            <a:ext cx="4022165" cy="5529080"/>
          </a:xfrm>
          <a:prstGeom prst="round2SameRect">
            <a:avLst>
              <a:gd name="adj1" fmla="val 9014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" name="Picture Placeholder 35">
            <a:extLst>
              <a:ext uri="{FF2B5EF4-FFF2-40B4-BE49-F238E27FC236}">
                <a16:creationId xmlns:a16="http://schemas.microsoft.com/office/drawing/2014/main" id="{7F9C3736-9439-44EE-ADA0-453F3ECE45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58060" y="1119739"/>
            <a:ext cx="3050616" cy="3749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612000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CB937042-A18E-491E-9E94-BCC8F7C528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71687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348264" y="540000"/>
            <a:ext cx="3869178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348264" y="3696780"/>
            <a:ext cx="3869178" cy="26009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453336" y="1023552"/>
            <a:ext cx="2988000" cy="38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376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27960874-3F9B-4D3F-855A-5669B09C929B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1350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B1140DE-B7EF-4821-92DB-87F8292871A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5623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2D1BE3B-CE32-4F45-9E7C-3CF4C5DACDC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28236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F1FA09A-98C2-4BC7-A032-43C843531C6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593992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8718837-365D-4859-B99D-1C4C5BB7E50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970731" y="2078266"/>
            <a:ext cx="2298160" cy="20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74010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888899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72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40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68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55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74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87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0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590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642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60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68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38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C9B8-6641-4E4E-AC10-A8C57990D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33681-D788-4239-BAF0-5EF6913FE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9F457-9FB6-4D44-8EEF-8C8F1C6F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1FDEA-5F3D-472C-AF25-9B07015E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A5DF0-5CB5-4D78-B825-D7694D1B3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4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EFC97D53-FA99-4CBD-AB1D-83FFB3BD488F}"/>
              </a:ext>
            </a:extLst>
          </p:cNvPr>
          <p:cNvSpPr/>
          <p:nvPr userDrawn="1"/>
        </p:nvSpPr>
        <p:spPr>
          <a:xfrm rot="5400000">
            <a:off x="4877311" y="1608819"/>
            <a:ext cx="138403" cy="989302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B8A79FB9-F5E9-41A6-86D2-806115F5E6D1}"/>
              </a:ext>
            </a:extLst>
          </p:cNvPr>
          <p:cNvSpPr/>
          <p:nvPr userDrawn="1"/>
        </p:nvSpPr>
        <p:spPr>
          <a:xfrm rot="16200000" flipH="1">
            <a:off x="11665598" y="6098134"/>
            <a:ext cx="138403" cy="91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3D248-C1F6-4A2E-BEBE-761B2FBA9433}"/>
              </a:ext>
            </a:extLst>
          </p:cNvPr>
          <p:cNvSpPr txBox="1"/>
          <p:nvPr userDrawn="1"/>
        </p:nvSpPr>
        <p:spPr>
          <a:xfrm>
            <a:off x="9893028" y="6386058"/>
            <a:ext cx="138457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/>
            <a:r>
              <a:rPr lang="en-US" altLang="ko-KR" sz="1600" b="1" dirty="0">
                <a:solidFill>
                  <a:schemeClr val="accent1"/>
                </a:solidFill>
                <a:latin typeface="+mn-lt"/>
                <a:cs typeface="Arial" pitchFamily="34" charset="0"/>
              </a:rPr>
              <a:t>Real Estate</a:t>
            </a:r>
            <a:endParaRPr lang="ko-KR" altLang="en-US" sz="1600" b="1" dirty="0">
              <a:solidFill>
                <a:schemeClr val="accent1"/>
              </a:solidFill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79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8972" y="0"/>
            <a:ext cx="512934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024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62955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8440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8440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844083">
              <a:defRPr/>
            </a:pPr>
            <a:fld id="{3CAA36A5-391B-4BDB-8363-A5EA76735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440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7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A9043E8F-96DA-464A-9959-F1B7491B5B1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5866" y="222692"/>
            <a:ext cx="3122559" cy="360040"/>
          </a:xfrm>
          <a:prstGeom prst="rect">
            <a:avLst/>
          </a:prstGeom>
        </p:spPr>
      </p:pic>
      <p:pic>
        <p:nvPicPr>
          <p:cNvPr id="8" name="Picture 8" descr="LOGO bpjsBawah.png">
            <a:extLst>
              <a:ext uri="{FF2B5EF4-FFF2-40B4-BE49-F238E27FC236}">
                <a16:creationId xmlns:a16="http://schemas.microsoft.com/office/drawing/2014/main" id="{D485E037-243E-49D9-A635-507B544A02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0" y="6477014"/>
            <a:ext cx="12192000" cy="41511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2BCAEF0-C533-4897-912C-3C28DD6880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9404" y="2363380"/>
            <a:ext cx="4834597" cy="255511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187906CB-1E7E-453F-8503-18E10E46F5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224461" y="214663"/>
            <a:ext cx="1631683" cy="122376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ECAF2EF-2C6C-4C6C-9738-FAA90616015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849403" y="5054573"/>
            <a:ext cx="5046872" cy="86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809" r:id="rId2"/>
    <p:sldLayoutId id="2147483859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0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7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51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B0DBCA3-6F6D-4A79-8377-C1ED17FFC43F}"/>
              </a:ext>
            </a:extLst>
          </p:cNvPr>
          <p:cNvSpPr txBox="1">
            <a:spLocks/>
          </p:cNvSpPr>
          <p:nvPr userDrawn="1"/>
        </p:nvSpPr>
        <p:spPr>
          <a:xfrm>
            <a:off x="3457833" y="188640"/>
            <a:ext cx="5019553" cy="762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 err="1">
                <a:solidFill>
                  <a:prstClr val="black"/>
                </a:solidFill>
                <a:latin typeface="Myriad Pro" pitchFamily="34" charset="0"/>
              </a:rPr>
              <a:t>Terima</a:t>
            </a:r>
            <a:r>
              <a:rPr lang="en-US" sz="4000" b="1" i="1" dirty="0">
                <a:solidFill>
                  <a:prstClr val="black"/>
                </a:solidFill>
                <a:latin typeface="Myriad Pro" pitchFamily="34" charset="0"/>
              </a:rPr>
              <a:t> Kasih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59943AD-887B-4EA6-B529-B3E000211182}"/>
              </a:ext>
            </a:extLst>
          </p:cNvPr>
          <p:cNvSpPr txBox="1">
            <a:spLocks/>
          </p:cNvSpPr>
          <p:nvPr userDrawn="1"/>
        </p:nvSpPr>
        <p:spPr>
          <a:xfrm>
            <a:off x="7839738" y="1725366"/>
            <a:ext cx="4109449" cy="10331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Kini</a:t>
            </a:r>
            <a:r>
              <a:rPr lang="en-US" sz="24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Semua</a:t>
            </a:r>
            <a:r>
              <a:rPr lang="en-US" sz="24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 </a:t>
            </a:r>
            <a:r>
              <a:rPr lang="en-US" sz="24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24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Genggaman</a:t>
            </a:r>
            <a:r>
              <a:rPr lang="en-US" sz="2400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US" sz="2400" b="1" dirty="0">
              <a:solidFill>
                <a:prstClr val="black">
                  <a:lumMod val="65000"/>
                  <a:lumOff val="3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5" descr="LOGO bpjsBawah.png">
            <a:extLst>
              <a:ext uri="{FF2B5EF4-FFF2-40B4-BE49-F238E27FC236}">
                <a16:creationId xmlns:a16="http://schemas.microsoft.com/office/drawing/2014/main" id="{6BF22EDA-CB36-4827-BAD0-EA3DE0D7A7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14"/>
            <a:ext cx="12192000" cy="415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13F8B-AD9D-4554-8C01-8E086D5F8A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456373" y="5317590"/>
            <a:ext cx="2112235" cy="769116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852D48F0-89FC-4DFA-93FC-CB7E359B68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308085" y="913372"/>
            <a:ext cx="3319035" cy="24892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36D4A3F-389C-4364-8668-E2F824D7D5C6}"/>
              </a:ext>
            </a:extLst>
          </p:cNvPr>
          <p:cNvSpPr txBox="1"/>
          <p:nvPr userDrawn="1"/>
        </p:nvSpPr>
        <p:spPr>
          <a:xfrm>
            <a:off x="9208639" y="5815011"/>
            <a:ext cx="260770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www.bpjs-kesehatan.go.id</a:t>
            </a:r>
          </a:p>
        </p:txBody>
      </p:sp>
      <p:pic>
        <p:nvPicPr>
          <p:cNvPr id="13" name="Picture 33">
            <a:extLst>
              <a:ext uri="{FF2B5EF4-FFF2-40B4-BE49-F238E27FC236}">
                <a16:creationId xmlns:a16="http://schemas.microsoft.com/office/drawing/2014/main" id="{91D65FD4-4A19-446D-B5D3-D4C3B139AF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63798" y="5557805"/>
            <a:ext cx="7611351" cy="69448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9FD3607-E57C-4E33-9276-157187D01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/>
          <a:srcRect l="50000" t="7550"/>
          <a:stretch>
            <a:fillRect/>
          </a:stretch>
        </p:blipFill>
        <p:spPr>
          <a:xfrm>
            <a:off x="6180055" y="3719526"/>
            <a:ext cx="1753832" cy="159806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9F0A53E8-8D0A-43D9-A210-B530DAC33F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/>
          <a:srcRect t="7550" r="50159"/>
          <a:stretch>
            <a:fillRect/>
          </a:stretch>
        </p:blipFill>
        <p:spPr>
          <a:xfrm>
            <a:off x="4002844" y="3718812"/>
            <a:ext cx="1753832" cy="1603172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8BE94EA3-5B31-4853-9E3E-1FEF349F3E06}"/>
              </a:ext>
            </a:extLst>
          </p:cNvPr>
          <p:cNvSpPr/>
          <p:nvPr userDrawn="1"/>
        </p:nvSpPr>
        <p:spPr>
          <a:xfrm>
            <a:off x="4125337" y="3411036"/>
            <a:ext cx="41094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</a:t>
            </a:r>
            <a:r>
              <a:rPr lang="en-US" sz="14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Aplikasi</a:t>
            </a:r>
            <a:r>
              <a:rPr lang="en-US" sz="14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JKN</a:t>
            </a:r>
          </a:p>
        </p:txBody>
      </p:sp>
    </p:spTree>
    <p:extLst>
      <p:ext uri="{BB962C8B-B14F-4D97-AF65-F5344CB8AC3E}">
        <p14:creationId xmlns:p14="http://schemas.microsoft.com/office/powerpoint/2010/main" val="231664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5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813" r:id="rId2"/>
    <p:sldLayoutId id="2147483818" r:id="rId3"/>
    <p:sldLayoutId id="2147483834" r:id="rId4"/>
    <p:sldLayoutId id="2147483843" r:id="rId5"/>
    <p:sldLayoutId id="2147483846" r:id="rId6"/>
    <p:sldLayoutId id="2147483848" r:id="rId7"/>
    <p:sldLayoutId id="2147483854" r:id="rId8"/>
    <p:sldLayoutId id="2147483856" r:id="rId9"/>
    <p:sldLayoutId id="2147483865" r:id="rId10"/>
    <p:sldLayoutId id="2147483871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1" r:id="rId17"/>
    <p:sldLayoutId id="2147483882" r:id="rId18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13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2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6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3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1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LOGO bpjsBawah.png">
            <a:extLst>
              <a:ext uri="{FF2B5EF4-FFF2-40B4-BE49-F238E27FC236}">
                <a16:creationId xmlns:a16="http://schemas.microsoft.com/office/drawing/2014/main" id="{FA9DFBD8-87D6-44D3-B420-3B89874D2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6477004"/>
            <a:ext cx="12192000" cy="41511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558527F-980E-46E9-B837-5D07B3176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859" y="222692"/>
            <a:ext cx="3122559" cy="36004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4B571D3-33B6-4674-AF3C-A04AF13E3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09329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D350106-6166-4367-9D29-BC14E242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09329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58D356-576E-45B3-9FFA-F2F7473B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540" y="6093296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9093D8C-1D6F-4C17-8B98-5AE23FC2DF4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89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67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69.jpe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image" Target="../media/image68.jpe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191344" y="5381927"/>
            <a:ext cx="2041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Bogor, </a:t>
            </a:r>
            <a:r>
              <a:rPr lang="en-US" altLang="en-US" sz="1400" dirty="0" smtClean="0"/>
              <a:t>31 </a:t>
            </a:r>
            <a:r>
              <a:rPr lang="en-US" altLang="en-US" sz="1400" dirty="0" err="1"/>
              <a:t>Maret</a:t>
            </a:r>
            <a:r>
              <a:rPr lang="en-US" altLang="en-US" sz="1400" dirty="0"/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1344" y="4797152"/>
            <a:ext cx="5400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</a:rPr>
              <a:t>Betty </a:t>
            </a:r>
            <a:r>
              <a:rPr lang="en-US" sz="1600" dirty="0" err="1">
                <a:solidFill>
                  <a:prstClr val="black"/>
                </a:solidFill>
              </a:rPr>
              <a:t>Ully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err="1">
                <a:solidFill>
                  <a:prstClr val="black"/>
                </a:solidFill>
              </a:rPr>
              <a:t>Indria</a:t>
            </a:r>
            <a:r>
              <a:rPr lang="en-US" sz="1600" dirty="0">
                <a:solidFill>
                  <a:prstClr val="black"/>
                </a:solidFill>
              </a:rPr>
              <a:t> Sari </a:t>
            </a:r>
            <a:r>
              <a:rPr lang="en-US" sz="1600" dirty="0" err="1">
                <a:solidFill>
                  <a:prstClr val="black"/>
                </a:solidFill>
              </a:rPr>
              <a:t>Parapat</a:t>
            </a:r>
            <a:endParaRPr lang="en-US" sz="1600" dirty="0">
              <a:solidFill>
                <a:prstClr val="black"/>
              </a:solidFill>
            </a:endParaRPr>
          </a:p>
          <a:p>
            <a:pPr defTabSz="457200">
              <a:defRPr/>
            </a:pPr>
            <a:r>
              <a:rPr lang="en-US" sz="1600" b="1" dirty="0" err="1">
                <a:solidFill>
                  <a:prstClr val="black"/>
                </a:solidFill>
              </a:rPr>
              <a:t>Kepala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id-ID" sz="1600" b="1" dirty="0">
                <a:solidFill>
                  <a:prstClr val="black"/>
                </a:solidFill>
              </a:rPr>
              <a:t>Bidang Kepesertaan dan Pelayanan Peserta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5440" y="2276872"/>
            <a:ext cx="69127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 smtClean="0">
                <a:solidFill>
                  <a:prstClr val="black"/>
                </a:solidFill>
                <a:cs typeface="Aharoni" panose="02010803020104030203" pitchFamily="2" charset="-79"/>
              </a:rPr>
              <a:t>SOSIALISASI PROGRAM JKN-KIS</a:t>
            </a:r>
          </a:p>
          <a:p>
            <a:pPr defTabSz="457200">
              <a:defRPr/>
            </a:pPr>
            <a:endParaRPr lang="en-US" sz="2400" b="1" dirty="0">
              <a:solidFill>
                <a:prstClr val="black"/>
              </a:solidFill>
              <a:cs typeface="Aharoni" panose="02010803020104030203" pitchFamily="2" charset="-79"/>
            </a:endParaRPr>
          </a:p>
          <a:p>
            <a:pPr defTabSz="457200">
              <a:defRPr/>
            </a:pPr>
            <a:endParaRPr lang="en-US" sz="2400" b="1" dirty="0" smtClean="0">
              <a:solidFill>
                <a:prstClr val="black"/>
              </a:solidFill>
              <a:cs typeface="Aharoni" panose="02010803020104030203" pitchFamily="2" charset="-79"/>
            </a:endParaRPr>
          </a:p>
          <a:p>
            <a:pPr defTabSz="457200">
              <a:defRPr/>
            </a:pPr>
            <a:endParaRPr lang="en-US" sz="2400" b="1" dirty="0">
              <a:solidFill>
                <a:prstClr val="black"/>
              </a:solidFill>
              <a:cs typeface="Aharoni" panose="02010803020104030203" pitchFamily="2" charset="-79"/>
            </a:endParaRPr>
          </a:p>
          <a:p>
            <a:pPr defTabSz="457200">
              <a:defRPr/>
            </a:pPr>
            <a:endParaRPr lang="en-US" sz="2400" b="1" dirty="0">
              <a:solidFill>
                <a:prstClr val="black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00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 bwMode="auto">
          <a:xfrm>
            <a:off x="2063750" y="1052513"/>
            <a:ext cx="7886700" cy="4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ID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BESARAN DENDA PELAYANAN</a:t>
            </a:r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DE0B10-792E-4DB9-B68C-633869C130D4}" type="slidenum">
              <a:rPr lang="en-US" sz="1350">
                <a:latin typeface="Calibri"/>
              </a:rPr>
              <a:pPr>
                <a:defRPr/>
              </a:pPr>
              <a:t>10</a:t>
            </a:fld>
            <a:endParaRPr lang="en-US" sz="1350" dirty="0">
              <a:latin typeface="Calibri"/>
            </a:endParaRPr>
          </a:p>
        </p:txBody>
      </p:sp>
      <p:graphicFrame>
        <p:nvGraphicFramePr>
          <p:cNvPr id="5" name="Content Placeholder 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7313243"/>
              </p:ext>
            </p:extLst>
          </p:nvPr>
        </p:nvGraphicFramePr>
        <p:xfrm>
          <a:off x="1364728" y="2179221"/>
          <a:ext cx="9509124" cy="102553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501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45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833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TAHUN</a:t>
                      </a:r>
                      <a:endParaRPr lang="en-ID" sz="1800" dirty="0"/>
                    </a:p>
                  </a:txBody>
                  <a:tcPr marL="68583" marR="68583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PERHITUNGAN</a:t>
                      </a:r>
                      <a:endParaRPr lang="en-ID" sz="1800" dirty="0"/>
                    </a:p>
                  </a:txBody>
                  <a:tcPr marL="68583" marR="68583" marT="34280" marB="342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BESAR DENDA PALING TINGGI</a:t>
                      </a:r>
                      <a:endParaRPr lang="en-ID" sz="1800" dirty="0"/>
                    </a:p>
                  </a:txBody>
                  <a:tcPr marL="68583" marR="68583" marT="34280" marB="342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1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2021</a:t>
                      </a:r>
                      <a:endParaRPr lang="en-ID" sz="1800" dirty="0"/>
                    </a:p>
                  </a:txBody>
                  <a:tcPr marL="68583" marR="68583" marT="34280" marB="342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5</a:t>
                      </a:r>
                      <a:r>
                        <a:rPr lang="en-US" sz="1800" dirty="0"/>
                        <a:t>% X </a:t>
                      </a:r>
                      <a:r>
                        <a:rPr lang="en-US" sz="1800" dirty="0" err="1"/>
                        <a:t>Bulan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Tunggakan</a:t>
                      </a:r>
                      <a:r>
                        <a:rPr lang="en-US" sz="1800" dirty="0"/>
                        <a:t> (</a:t>
                      </a:r>
                      <a:r>
                        <a:rPr lang="en-US" sz="1800" dirty="0" err="1"/>
                        <a:t>Maksimal</a:t>
                      </a:r>
                      <a:r>
                        <a:rPr lang="en-US" sz="1800" dirty="0"/>
                        <a:t> 12 </a:t>
                      </a:r>
                      <a:r>
                        <a:rPr lang="en-US" sz="1800" dirty="0" err="1"/>
                        <a:t>Bulan</a:t>
                      </a:r>
                      <a:r>
                        <a:rPr lang="en-US" sz="1800" dirty="0"/>
                        <a:t>)  X </a:t>
                      </a:r>
                      <a:r>
                        <a:rPr lang="en-US" sz="1800" dirty="0" err="1"/>
                        <a:t>Diagnosa</a:t>
                      </a:r>
                      <a:r>
                        <a:rPr lang="en-US" sz="1800" dirty="0"/>
                        <a:t> CBG’s </a:t>
                      </a:r>
                      <a:r>
                        <a:rPr lang="en-US" sz="1800" dirty="0" err="1"/>
                        <a:t>Awal</a:t>
                      </a:r>
                      <a:endParaRPr lang="en-ID" sz="1800" dirty="0"/>
                    </a:p>
                  </a:txBody>
                  <a:tcPr marL="68583" marR="68583" marT="34280" marB="3428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err="1"/>
                        <a:t>Rp</a:t>
                      </a:r>
                      <a:r>
                        <a:rPr lang="en-US" sz="1800" dirty="0"/>
                        <a:t>. 30 </a:t>
                      </a:r>
                      <a:r>
                        <a:rPr lang="en-US" sz="1800" dirty="0" err="1"/>
                        <a:t>juta</a:t>
                      </a:r>
                      <a:endParaRPr lang="en-ID" sz="1800" dirty="0"/>
                    </a:p>
                  </a:txBody>
                  <a:tcPr marL="68583" marR="68583" marT="34280" marB="342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7360" name="Picture 2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9" y="3635375"/>
            <a:ext cx="27146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1" name="TextBox 214"/>
          <p:cNvSpPr txBox="1">
            <a:spLocks noChangeArrowheads="1"/>
          </p:cNvSpPr>
          <p:nvPr/>
        </p:nvSpPr>
        <p:spPr bwMode="auto">
          <a:xfrm>
            <a:off x="2828926" y="3825876"/>
            <a:ext cx="69945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CONTOH :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/>
              <a:t>5% x 12 </a:t>
            </a:r>
            <a:r>
              <a:rPr lang="en-US" altLang="en-US" dirty="0" err="1"/>
              <a:t>Bulan</a:t>
            </a:r>
            <a:r>
              <a:rPr lang="en-US" altLang="en-US" dirty="0"/>
              <a:t> </a:t>
            </a:r>
            <a:r>
              <a:rPr lang="en-US" altLang="en-US" dirty="0" err="1"/>
              <a:t>Tunggakan</a:t>
            </a:r>
            <a:r>
              <a:rPr lang="en-US" altLang="en-US" dirty="0"/>
              <a:t> x Rp.10.000.000,- (</a:t>
            </a:r>
            <a:r>
              <a:rPr lang="en-US" altLang="en-US" dirty="0" err="1"/>
              <a:t>biaya</a:t>
            </a:r>
            <a:r>
              <a:rPr lang="en-US" altLang="en-US" dirty="0"/>
              <a:t> </a:t>
            </a:r>
            <a:r>
              <a:rPr lang="en-US" altLang="en-US" dirty="0" err="1"/>
              <a:t>perawatan</a:t>
            </a:r>
            <a:r>
              <a:rPr lang="en-US" altLang="en-US" dirty="0"/>
              <a:t>)</a:t>
            </a:r>
            <a:br>
              <a:rPr lang="en-US" altLang="en-US" dirty="0"/>
            </a:br>
            <a:endParaRPr lang="en-US" altLang="en-US" dirty="0"/>
          </a:p>
          <a:p>
            <a:r>
              <a:rPr lang="en-US" altLang="en-US" dirty="0" err="1"/>
              <a:t>Maka</a:t>
            </a:r>
            <a:r>
              <a:rPr lang="en-US" altLang="en-US" dirty="0"/>
              <a:t> </a:t>
            </a:r>
            <a:r>
              <a:rPr lang="en-US" altLang="en-US" dirty="0" err="1"/>
              <a:t>besaran</a:t>
            </a:r>
            <a:r>
              <a:rPr lang="en-US" altLang="en-US" dirty="0"/>
              <a:t> </a:t>
            </a:r>
            <a:r>
              <a:rPr lang="en-US" altLang="en-US" dirty="0" err="1"/>
              <a:t>denda</a:t>
            </a:r>
            <a:r>
              <a:rPr lang="en-US" altLang="en-US" dirty="0"/>
              <a:t> </a:t>
            </a:r>
            <a:r>
              <a:rPr lang="en-US" altLang="en-US" dirty="0" err="1"/>
              <a:t>pelayanan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Rp</a:t>
            </a:r>
            <a:r>
              <a:rPr lang="en-US" altLang="en-US" dirty="0"/>
              <a:t>. 6.000.000 ------- </a:t>
            </a:r>
            <a:r>
              <a:rPr lang="en-US" altLang="en-US" b="1" dirty="0" err="1">
                <a:solidFill>
                  <a:srgbClr val="FF0000"/>
                </a:solidFill>
              </a:rPr>
              <a:t>Denda</a:t>
            </a:r>
            <a:r>
              <a:rPr lang="en-US" altLang="en-US" b="1" dirty="0">
                <a:solidFill>
                  <a:srgbClr val="FF0000"/>
                </a:solidFill>
              </a:rPr>
              <a:t> yang </a:t>
            </a:r>
            <a:r>
              <a:rPr lang="en-US" altLang="en-US" b="1" dirty="0" err="1">
                <a:solidFill>
                  <a:srgbClr val="FF0000"/>
                </a:solidFill>
              </a:rPr>
              <a:t>harus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dibayarkan</a:t>
            </a:r>
            <a:r>
              <a:rPr lang="en-US" altLang="en-US" dirty="0"/>
              <a:t> </a:t>
            </a:r>
          </a:p>
        </p:txBody>
      </p:sp>
      <p:grpSp>
        <p:nvGrpSpPr>
          <p:cNvPr id="57362" name="Google Shape;5255;p61"/>
          <p:cNvGrpSpPr>
            <a:grpSpLocks/>
          </p:cNvGrpSpPr>
          <p:nvPr/>
        </p:nvGrpSpPr>
        <p:grpSpPr bwMode="auto">
          <a:xfrm>
            <a:off x="1127126" y="5589588"/>
            <a:ext cx="1401763" cy="1574800"/>
            <a:chOff x="3758450" y="1267250"/>
            <a:chExt cx="2873946" cy="3229584"/>
          </a:xfrm>
        </p:grpSpPr>
        <p:sp>
          <p:nvSpPr>
            <p:cNvPr id="9" name="Google Shape;5256;p61"/>
            <p:cNvSpPr/>
            <p:nvPr/>
          </p:nvSpPr>
          <p:spPr>
            <a:xfrm>
              <a:off x="4083925" y="1413752"/>
              <a:ext cx="1754312" cy="3083082"/>
            </a:xfrm>
            <a:custGeom>
              <a:avLst/>
              <a:gdLst/>
              <a:ahLst/>
              <a:cxnLst/>
              <a:rect l="l" t="t" r="r" b="b"/>
              <a:pathLst>
                <a:path w="33390" h="58617" extrusionOk="0">
                  <a:moveTo>
                    <a:pt x="844" y="1"/>
                  </a:moveTo>
                  <a:cubicBezTo>
                    <a:pt x="606" y="1"/>
                    <a:pt x="371" y="116"/>
                    <a:pt x="228" y="327"/>
                  </a:cubicBezTo>
                  <a:cubicBezTo>
                    <a:pt x="0" y="669"/>
                    <a:pt x="92" y="1134"/>
                    <a:pt x="430" y="1354"/>
                  </a:cubicBezTo>
                  <a:cubicBezTo>
                    <a:pt x="29815" y="21017"/>
                    <a:pt x="31873" y="57544"/>
                    <a:pt x="31891" y="57909"/>
                  </a:cubicBezTo>
                  <a:cubicBezTo>
                    <a:pt x="31903" y="58144"/>
                    <a:pt x="32021" y="58346"/>
                    <a:pt x="32199" y="58474"/>
                  </a:cubicBezTo>
                  <a:cubicBezTo>
                    <a:pt x="32321" y="58564"/>
                    <a:pt x="32472" y="58617"/>
                    <a:pt x="32632" y="58617"/>
                  </a:cubicBezTo>
                  <a:cubicBezTo>
                    <a:pt x="32642" y="58617"/>
                    <a:pt x="32653" y="58616"/>
                    <a:pt x="32663" y="58616"/>
                  </a:cubicBezTo>
                  <a:cubicBezTo>
                    <a:pt x="33074" y="58593"/>
                    <a:pt x="33389" y="58246"/>
                    <a:pt x="33370" y="57840"/>
                  </a:cubicBezTo>
                  <a:cubicBezTo>
                    <a:pt x="33351" y="57463"/>
                    <a:pt x="31249" y="20204"/>
                    <a:pt x="1255" y="126"/>
                  </a:cubicBezTo>
                  <a:cubicBezTo>
                    <a:pt x="1129" y="41"/>
                    <a:pt x="986" y="1"/>
                    <a:pt x="8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0" name="Google Shape;5257;p61"/>
            <p:cNvSpPr/>
            <p:nvPr/>
          </p:nvSpPr>
          <p:spPr>
            <a:xfrm>
              <a:off x="5581110" y="2478344"/>
              <a:ext cx="465430" cy="999477"/>
            </a:xfrm>
            <a:custGeom>
              <a:avLst/>
              <a:gdLst/>
              <a:ahLst/>
              <a:cxnLst/>
              <a:rect l="l" t="t" r="r" b="b"/>
              <a:pathLst>
                <a:path w="8844" h="18961" extrusionOk="0">
                  <a:moveTo>
                    <a:pt x="8106" y="0"/>
                  </a:moveTo>
                  <a:cubicBezTo>
                    <a:pt x="7323" y="12866"/>
                    <a:pt x="73" y="18311"/>
                    <a:pt x="1" y="18364"/>
                  </a:cubicBezTo>
                  <a:lnTo>
                    <a:pt x="438" y="18960"/>
                  </a:lnTo>
                  <a:cubicBezTo>
                    <a:pt x="749" y="18737"/>
                    <a:pt x="8041" y="13254"/>
                    <a:pt x="8843" y="46"/>
                  </a:cubicBezTo>
                  <a:lnTo>
                    <a:pt x="810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57429" name="Google Shape;5258;p61"/>
            <p:cNvSpPr>
              <a:spLocks/>
            </p:cNvSpPr>
            <p:nvPr/>
          </p:nvSpPr>
          <p:spPr bwMode="auto">
            <a:xfrm>
              <a:off x="5620113" y="1970286"/>
              <a:ext cx="904710" cy="695195"/>
            </a:xfrm>
            <a:custGeom>
              <a:avLst/>
              <a:gdLst>
                <a:gd name="T0" fmla="*/ 13677380 w 17199"/>
                <a:gd name="T1" fmla="*/ 2788 h 13216"/>
                <a:gd name="T2" fmla="*/ 13292751 w 17199"/>
                <a:gd name="T3" fmla="*/ 229663 h 13216"/>
                <a:gd name="T4" fmla="*/ 19322100 w 17199"/>
                <a:gd name="T5" fmla="*/ 19850668 h 13216"/>
                <a:gd name="T6" fmla="*/ 5589381 w 17199"/>
                <a:gd name="T7" fmla="*/ 2960733 h 13216"/>
                <a:gd name="T8" fmla="*/ 5221374 w 17199"/>
                <a:gd name="T9" fmla="*/ 3259568 h 13216"/>
                <a:gd name="T10" fmla="*/ 13229102 w 17199"/>
                <a:gd name="T11" fmla="*/ 16651961 h 13216"/>
                <a:gd name="T12" fmla="*/ 13281705 w 17199"/>
                <a:gd name="T13" fmla="*/ 16715610 h 13216"/>
                <a:gd name="T14" fmla="*/ 17310476 w 17199"/>
                <a:gd name="T15" fmla="*/ 21721162 h 13216"/>
                <a:gd name="T16" fmla="*/ 459325 w 17199"/>
                <a:gd name="T17" fmla="*/ 8760425 h 13216"/>
                <a:gd name="T18" fmla="*/ 69172 w 17199"/>
                <a:gd name="T19" fmla="*/ 9371929 h 13216"/>
                <a:gd name="T20" fmla="*/ 16259005 w 17199"/>
                <a:gd name="T21" fmla="*/ 24795306 h 13216"/>
                <a:gd name="T22" fmla="*/ 20276729 w 17199"/>
                <a:gd name="T23" fmla="*/ 36048828 h 13216"/>
                <a:gd name="T24" fmla="*/ 22639738 w 17199"/>
                <a:gd name="T25" fmla="*/ 36569014 h 13216"/>
                <a:gd name="T26" fmla="*/ 29703987 w 17199"/>
                <a:gd name="T27" fmla="*/ 31223124 h 13216"/>
                <a:gd name="T28" fmla="*/ 29914240 w 17199"/>
                <a:gd name="T29" fmla="*/ 31295085 h 13216"/>
                <a:gd name="T30" fmla="*/ 44656925 w 17199"/>
                <a:gd name="T31" fmla="*/ 34275176 h 13216"/>
                <a:gd name="T32" fmla="*/ 47448854 w 17199"/>
                <a:gd name="T33" fmla="*/ 32841809 h 13216"/>
                <a:gd name="T34" fmla="*/ 30503650 w 17199"/>
                <a:gd name="T35" fmla="*/ 28633186 h 13216"/>
                <a:gd name="T36" fmla="*/ 30514697 w 17199"/>
                <a:gd name="T37" fmla="*/ 28624875 h 13216"/>
                <a:gd name="T38" fmla="*/ 30683498 w 17199"/>
                <a:gd name="T39" fmla="*/ 28591683 h 13216"/>
                <a:gd name="T40" fmla="*/ 45240760 w 17199"/>
                <a:gd name="T41" fmla="*/ 22858376 h 13216"/>
                <a:gd name="T42" fmla="*/ 42902633 w 17199"/>
                <a:gd name="T43" fmla="*/ 22025520 h 13216"/>
                <a:gd name="T44" fmla="*/ 29388530 w 17199"/>
                <a:gd name="T45" fmla="*/ 25404075 h 13216"/>
                <a:gd name="T46" fmla="*/ 41128982 w 17199"/>
                <a:gd name="T47" fmla="*/ 15777602 h 13216"/>
                <a:gd name="T48" fmla="*/ 39839538 w 17199"/>
                <a:gd name="T49" fmla="*/ 15273985 h 13216"/>
                <a:gd name="T50" fmla="*/ 27429456 w 17199"/>
                <a:gd name="T51" fmla="*/ 22891620 h 13216"/>
                <a:gd name="T52" fmla="*/ 33912606 w 17199"/>
                <a:gd name="T53" fmla="*/ 7825152 h 13216"/>
                <a:gd name="T54" fmla="*/ 33079751 w 17199"/>
                <a:gd name="T55" fmla="*/ 7523529 h 13216"/>
                <a:gd name="T56" fmla="*/ 24717799 w 17199"/>
                <a:gd name="T57" fmla="*/ 21438896 h 13216"/>
                <a:gd name="T58" fmla="*/ 24352527 w 17199"/>
                <a:gd name="T59" fmla="*/ 1900950 h 13216"/>
                <a:gd name="T60" fmla="*/ 24128441 w 17199"/>
                <a:gd name="T61" fmla="*/ 1945241 h 13216"/>
                <a:gd name="T62" fmla="*/ 22138910 w 17199"/>
                <a:gd name="T63" fmla="*/ 20312729 h 13216"/>
                <a:gd name="T64" fmla="*/ 13677380 w 17199"/>
                <a:gd name="T65" fmla="*/ 2788 h 132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199" h="13216" extrusionOk="0">
                  <a:moveTo>
                    <a:pt x="4943" y="1"/>
                  </a:moveTo>
                  <a:cubicBezTo>
                    <a:pt x="4891" y="1"/>
                    <a:pt x="4845" y="27"/>
                    <a:pt x="4804" y="83"/>
                  </a:cubicBezTo>
                  <a:cubicBezTo>
                    <a:pt x="4100" y="1056"/>
                    <a:pt x="6811" y="6813"/>
                    <a:pt x="6983" y="7174"/>
                  </a:cubicBezTo>
                  <a:cubicBezTo>
                    <a:pt x="6760" y="6845"/>
                    <a:pt x="2844" y="1070"/>
                    <a:pt x="2020" y="1070"/>
                  </a:cubicBezTo>
                  <a:cubicBezTo>
                    <a:pt x="1956" y="1070"/>
                    <a:pt x="1911" y="1104"/>
                    <a:pt x="1887" y="1178"/>
                  </a:cubicBezTo>
                  <a:cubicBezTo>
                    <a:pt x="1675" y="1840"/>
                    <a:pt x="3439" y="4284"/>
                    <a:pt x="4781" y="6018"/>
                  </a:cubicBezTo>
                  <a:cubicBezTo>
                    <a:pt x="4789" y="6033"/>
                    <a:pt x="4796" y="6037"/>
                    <a:pt x="4800" y="6041"/>
                  </a:cubicBezTo>
                  <a:cubicBezTo>
                    <a:pt x="5606" y="7067"/>
                    <a:pt x="6256" y="7850"/>
                    <a:pt x="6256" y="7850"/>
                  </a:cubicBezTo>
                  <a:cubicBezTo>
                    <a:pt x="6256" y="7850"/>
                    <a:pt x="1110" y="3166"/>
                    <a:pt x="166" y="3166"/>
                  </a:cubicBezTo>
                  <a:cubicBezTo>
                    <a:pt x="53" y="3166"/>
                    <a:pt x="0" y="3234"/>
                    <a:pt x="25" y="3387"/>
                  </a:cubicBezTo>
                  <a:cubicBezTo>
                    <a:pt x="253" y="4802"/>
                    <a:pt x="5876" y="8961"/>
                    <a:pt x="5876" y="8961"/>
                  </a:cubicBezTo>
                  <a:cubicBezTo>
                    <a:pt x="5876" y="8961"/>
                    <a:pt x="5275" y="12128"/>
                    <a:pt x="7328" y="13028"/>
                  </a:cubicBezTo>
                  <a:cubicBezTo>
                    <a:pt x="7629" y="13160"/>
                    <a:pt x="7914" y="13216"/>
                    <a:pt x="8182" y="13216"/>
                  </a:cubicBezTo>
                  <a:cubicBezTo>
                    <a:pt x="9755" y="13216"/>
                    <a:pt x="10735" y="11284"/>
                    <a:pt x="10735" y="11284"/>
                  </a:cubicBezTo>
                  <a:cubicBezTo>
                    <a:pt x="10735" y="11284"/>
                    <a:pt x="10761" y="11295"/>
                    <a:pt x="10811" y="11310"/>
                  </a:cubicBezTo>
                  <a:cubicBezTo>
                    <a:pt x="11361" y="11469"/>
                    <a:pt x="14492" y="12387"/>
                    <a:pt x="16139" y="12387"/>
                  </a:cubicBezTo>
                  <a:cubicBezTo>
                    <a:pt x="16782" y="12387"/>
                    <a:pt x="17199" y="12248"/>
                    <a:pt x="17148" y="11869"/>
                  </a:cubicBezTo>
                  <a:cubicBezTo>
                    <a:pt x="16978" y="10493"/>
                    <a:pt x="11598" y="10359"/>
                    <a:pt x="11024" y="10348"/>
                  </a:cubicBezTo>
                  <a:lnTo>
                    <a:pt x="11028" y="10345"/>
                  </a:lnTo>
                  <a:lnTo>
                    <a:pt x="11089" y="10333"/>
                  </a:lnTo>
                  <a:cubicBezTo>
                    <a:pt x="11891" y="10181"/>
                    <a:pt x="16814" y="9204"/>
                    <a:pt x="16350" y="8261"/>
                  </a:cubicBezTo>
                  <a:cubicBezTo>
                    <a:pt x="16243" y="8045"/>
                    <a:pt x="15932" y="7960"/>
                    <a:pt x="15505" y="7960"/>
                  </a:cubicBezTo>
                  <a:cubicBezTo>
                    <a:pt x="13998" y="7960"/>
                    <a:pt x="11054" y="9024"/>
                    <a:pt x="10621" y="9181"/>
                  </a:cubicBezTo>
                  <a:cubicBezTo>
                    <a:pt x="11115" y="8938"/>
                    <a:pt x="15708" y="6668"/>
                    <a:pt x="14864" y="5702"/>
                  </a:cubicBezTo>
                  <a:cubicBezTo>
                    <a:pt x="14753" y="5575"/>
                    <a:pt x="14593" y="5520"/>
                    <a:pt x="14398" y="5520"/>
                  </a:cubicBezTo>
                  <a:cubicBezTo>
                    <a:pt x="13024" y="5520"/>
                    <a:pt x="9913" y="8273"/>
                    <a:pt x="9913" y="8273"/>
                  </a:cubicBezTo>
                  <a:cubicBezTo>
                    <a:pt x="9913" y="8273"/>
                    <a:pt x="13518" y="3801"/>
                    <a:pt x="12256" y="2828"/>
                  </a:cubicBezTo>
                  <a:cubicBezTo>
                    <a:pt x="12160" y="2754"/>
                    <a:pt x="12059" y="2719"/>
                    <a:pt x="11955" y="2719"/>
                  </a:cubicBezTo>
                  <a:cubicBezTo>
                    <a:pt x="10732" y="2719"/>
                    <a:pt x="9045" y="7443"/>
                    <a:pt x="8933" y="7748"/>
                  </a:cubicBezTo>
                  <a:cubicBezTo>
                    <a:pt x="8981" y="7348"/>
                    <a:pt x="9720" y="687"/>
                    <a:pt x="8801" y="687"/>
                  </a:cubicBezTo>
                  <a:cubicBezTo>
                    <a:pt x="8775" y="687"/>
                    <a:pt x="8748" y="692"/>
                    <a:pt x="8720" y="703"/>
                  </a:cubicBezTo>
                  <a:cubicBezTo>
                    <a:pt x="7686" y="1090"/>
                    <a:pt x="7978" y="6915"/>
                    <a:pt x="8001" y="7341"/>
                  </a:cubicBezTo>
                  <a:cubicBezTo>
                    <a:pt x="7876" y="6933"/>
                    <a:pt x="5777" y="1"/>
                    <a:pt x="4943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430" name="Google Shape;5259;p61"/>
            <p:cNvSpPr>
              <a:spLocks/>
            </p:cNvSpPr>
            <p:nvPr/>
          </p:nvSpPr>
          <p:spPr bwMode="auto">
            <a:xfrm>
              <a:off x="5620113" y="2136826"/>
              <a:ext cx="904710" cy="528655"/>
            </a:xfrm>
            <a:custGeom>
              <a:avLst/>
              <a:gdLst>
                <a:gd name="T0" fmla="*/ 459325 w 17199"/>
                <a:gd name="T1" fmla="*/ 0 h 10050"/>
                <a:gd name="T2" fmla="*/ 69172 w 17199"/>
                <a:gd name="T3" fmla="*/ 611504 h 10050"/>
                <a:gd name="T4" fmla="*/ 16259005 w 17199"/>
                <a:gd name="T5" fmla="*/ 16034869 h 10050"/>
                <a:gd name="T6" fmla="*/ 20276729 w 17199"/>
                <a:gd name="T7" fmla="*/ 27288382 h 10050"/>
                <a:gd name="T8" fmla="*/ 22639738 w 17199"/>
                <a:gd name="T9" fmla="*/ 27808568 h 10050"/>
                <a:gd name="T10" fmla="*/ 29703987 w 17199"/>
                <a:gd name="T11" fmla="*/ 22462682 h 10050"/>
                <a:gd name="T12" fmla="*/ 29914240 w 17199"/>
                <a:gd name="T13" fmla="*/ 22534643 h 10050"/>
                <a:gd name="T14" fmla="*/ 44656925 w 17199"/>
                <a:gd name="T15" fmla="*/ 25514731 h 10050"/>
                <a:gd name="T16" fmla="*/ 47448854 w 17199"/>
                <a:gd name="T17" fmla="*/ 24081366 h 10050"/>
                <a:gd name="T18" fmla="*/ 30503650 w 17199"/>
                <a:gd name="T19" fmla="*/ 19872746 h 10050"/>
                <a:gd name="T20" fmla="*/ 30459359 w 17199"/>
                <a:gd name="T21" fmla="*/ 19869958 h 10050"/>
                <a:gd name="T22" fmla="*/ 30398498 w 17199"/>
                <a:gd name="T23" fmla="*/ 19872746 h 10050"/>
                <a:gd name="T24" fmla="*/ 30368041 w 17199"/>
                <a:gd name="T25" fmla="*/ 19883793 h 10050"/>
                <a:gd name="T26" fmla="*/ 29250186 w 17199"/>
                <a:gd name="T27" fmla="*/ 16696187 h 10050"/>
                <a:gd name="T28" fmla="*/ 28995590 w 17199"/>
                <a:gd name="T29" fmla="*/ 16643637 h 10050"/>
                <a:gd name="T30" fmla="*/ 23967950 w 17199"/>
                <a:gd name="T31" fmla="*/ 21923139 h 10050"/>
                <a:gd name="T32" fmla="*/ 25716667 w 17199"/>
                <a:gd name="T33" fmla="*/ 14687351 h 10050"/>
                <a:gd name="T34" fmla="*/ 25406786 w 17199"/>
                <a:gd name="T35" fmla="*/ 14554530 h 10050"/>
                <a:gd name="T36" fmla="*/ 21214737 w 17199"/>
                <a:gd name="T37" fmla="*/ 20913171 h 10050"/>
                <a:gd name="T38" fmla="*/ 21602154 w 17199"/>
                <a:gd name="T39" fmla="*/ 12509713 h 10050"/>
                <a:gd name="T40" fmla="*/ 21485903 w 17199"/>
                <a:gd name="T41" fmla="*/ 12487568 h 10050"/>
                <a:gd name="T42" fmla="*/ 19014954 w 17199"/>
                <a:gd name="T43" fmla="*/ 18378573 h 10050"/>
                <a:gd name="T44" fmla="*/ 17310476 w 17199"/>
                <a:gd name="T45" fmla="*/ 12960727 h 10050"/>
                <a:gd name="T46" fmla="*/ 459325 w 17199"/>
                <a:gd name="T47" fmla="*/ 0 h 1005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199" h="10050" extrusionOk="0">
                  <a:moveTo>
                    <a:pt x="166" y="0"/>
                  </a:moveTo>
                  <a:cubicBezTo>
                    <a:pt x="53" y="0"/>
                    <a:pt x="0" y="68"/>
                    <a:pt x="25" y="221"/>
                  </a:cubicBezTo>
                  <a:cubicBezTo>
                    <a:pt x="253" y="1636"/>
                    <a:pt x="5876" y="5795"/>
                    <a:pt x="5876" y="5795"/>
                  </a:cubicBezTo>
                  <a:cubicBezTo>
                    <a:pt x="5876" y="5795"/>
                    <a:pt x="5275" y="8962"/>
                    <a:pt x="7328" y="9862"/>
                  </a:cubicBezTo>
                  <a:cubicBezTo>
                    <a:pt x="7629" y="9994"/>
                    <a:pt x="7914" y="10050"/>
                    <a:pt x="8182" y="10050"/>
                  </a:cubicBezTo>
                  <a:cubicBezTo>
                    <a:pt x="9755" y="10050"/>
                    <a:pt x="10735" y="8118"/>
                    <a:pt x="10735" y="8118"/>
                  </a:cubicBezTo>
                  <a:cubicBezTo>
                    <a:pt x="10735" y="8118"/>
                    <a:pt x="10761" y="8129"/>
                    <a:pt x="10811" y="8144"/>
                  </a:cubicBezTo>
                  <a:cubicBezTo>
                    <a:pt x="11361" y="8303"/>
                    <a:pt x="14492" y="9221"/>
                    <a:pt x="16139" y="9221"/>
                  </a:cubicBezTo>
                  <a:cubicBezTo>
                    <a:pt x="16782" y="9221"/>
                    <a:pt x="17199" y="9082"/>
                    <a:pt x="17148" y="8703"/>
                  </a:cubicBezTo>
                  <a:cubicBezTo>
                    <a:pt x="16978" y="7327"/>
                    <a:pt x="11598" y="7193"/>
                    <a:pt x="11024" y="7182"/>
                  </a:cubicBezTo>
                  <a:cubicBezTo>
                    <a:pt x="11018" y="7181"/>
                    <a:pt x="11012" y="7181"/>
                    <a:pt x="11008" y="7181"/>
                  </a:cubicBezTo>
                  <a:cubicBezTo>
                    <a:pt x="10999" y="7181"/>
                    <a:pt x="10994" y="7182"/>
                    <a:pt x="10986" y="7182"/>
                  </a:cubicBezTo>
                  <a:lnTo>
                    <a:pt x="10975" y="7186"/>
                  </a:lnTo>
                  <a:cubicBezTo>
                    <a:pt x="10975" y="7186"/>
                    <a:pt x="11112" y="6270"/>
                    <a:pt x="10571" y="6034"/>
                  </a:cubicBezTo>
                  <a:cubicBezTo>
                    <a:pt x="10543" y="6021"/>
                    <a:pt x="10512" y="6015"/>
                    <a:pt x="10479" y="6015"/>
                  </a:cubicBezTo>
                  <a:cubicBezTo>
                    <a:pt x="9888" y="6015"/>
                    <a:pt x="8662" y="7923"/>
                    <a:pt x="8662" y="7923"/>
                  </a:cubicBezTo>
                  <a:cubicBezTo>
                    <a:pt x="8662" y="7923"/>
                    <a:pt x="9743" y="5749"/>
                    <a:pt x="9294" y="5308"/>
                  </a:cubicBezTo>
                  <a:cubicBezTo>
                    <a:pt x="9260" y="5276"/>
                    <a:pt x="9223" y="5260"/>
                    <a:pt x="9182" y="5260"/>
                  </a:cubicBezTo>
                  <a:cubicBezTo>
                    <a:pt x="8698" y="5260"/>
                    <a:pt x="7751" y="7369"/>
                    <a:pt x="7667" y="7558"/>
                  </a:cubicBezTo>
                  <a:cubicBezTo>
                    <a:pt x="7709" y="7346"/>
                    <a:pt x="8237" y="4673"/>
                    <a:pt x="7807" y="4521"/>
                  </a:cubicBezTo>
                  <a:cubicBezTo>
                    <a:pt x="7794" y="4516"/>
                    <a:pt x="7780" y="4513"/>
                    <a:pt x="7765" y="4513"/>
                  </a:cubicBezTo>
                  <a:cubicBezTo>
                    <a:pt x="7421" y="4513"/>
                    <a:pt x="7033" y="5985"/>
                    <a:pt x="6872" y="6642"/>
                  </a:cubicBezTo>
                  <a:cubicBezTo>
                    <a:pt x="6925" y="6087"/>
                    <a:pt x="6256" y="4684"/>
                    <a:pt x="6256" y="4684"/>
                  </a:cubicBezTo>
                  <a:cubicBezTo>
                    <a:pt x="6256" y="4684"/>
                    <a:pt x="1110" y="0"/>
                    <a:pt x="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5260;p61"/>
            <p:cNvSpPr/>
            <p:nvPr/>
          </p:nvSpPr>
          <p:spPr>
            <a:xfrm>
              <a:off x="3924441" y="3051335"/>
              <a:ext cx="1751058" cy="670660"/>
            </a:xfrm>
            <a:custGeom>
              <a:avLst/>
              <a:gdLst/>
              <a:ahLst/>
              <a:cxnLst/>
              <a:rect l="l" t="t" r="r" b="b"/>
              <a:pathLst>
                <a:path w="33299" h="12747" extrusionOk="0">
                  <a:moveTo>
                    <a:pt x="7994" y="1"/>
                  </a:moveTo>
                  <a:cubicBezTo>
                    <a:pt x="5527" y="1"/>
                    <a:pt x="2864" y="244"/>
                    <a:pt x="1" y="797"/>
                  </a:cubicBezTo>
                  <a:lnTo>
                    <a:pt x="142" y="1527"/>
                  </a:lnTo>
                  <a:cubicBezTo>
                    <a:pt x="2959" y="983"/>
                    <a:pt x="5576" y="744"/>
                    <a:pt x="8000" y="744"/>
                  </a:cubicBezTo>
                  <a:cubicBezTo>
                    <a:pt x="25097" y="744"/>
                    <a:pt x="32584" y="12610"/>
                    <a:pt x="32667" y="12747"/>
                  </a:cubicBezTo>
                  <a:lnTo>
                    <a:pt x="33299" y="12359"/>
                  </a:lnTo>
                  <a:cubicBezTo>
                    <a:pt x="33212" y="12219"/>
                    <a:pt x="25506" y="1"/>
                    <a:pt x="79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4" name="Google Shape;5261;p61"/>
            <p:cNvSpPr/>
            <p:nvPr/>
          </p:nvSpPr>
          <p:spPr>
            <a:xfrm>
              <a:off x="3872365" y="2937387"/>
              <a:ext cx="1194495" cy="533923"/>
            </a:xfrm>
            <a:custGeom>
              <a:avLst/>
              <a:gdLst/>
              <a:ahLst/>
              <a:cxnLst/>
              <a:rect l="l" t="t" r="r" b="b"/>
              <a:pathLst>
                <a:path w="22722" h="10130" extrusionOk="0">
                  <a:moveTo>
                    <a:pt x="10750" y="0"/>
                  </a:moveTo>
                  <a:cubicBezTo>
                    <a:pt x="7638" y="0"/>
                    <a:pt x="4017" y="947"/>
                    <a:pt x="1" y="3631"/>
                  </a:cubicBezTo>
                  <a:cubicBezTo>
                    <a:pt x="27" y="3624"/>
                    <a:pt x="50" y="3616"/>
                    <a:pt x="77" y="3604"/>
                  </a:cubicBezTo>
                  <a:cubicBezTo>
                    <a:pt x="110" y="3598"/>
                    <a:pt x="148" y="3595"/>
                    <a:pt x="190" y="3595"/>
                  </a:cubicBezTo>
                  <a:cubicBezTo>
                    <a:pt x="336" y="3595"/>
                    <a:pt x="533" y="3632"/>
                    <a:pt x="746" y="3688"/>
                  </a:cubicBezTo>
                  <a:cubicBezTo>
                    <a:pt x="822" y="3711"/>
                    <a:pt x="898" y="3730"/>
                    <a:pt x="970" y="3757"/>
                  </a:cubicBezTo>
                  <a:cubicBezTo>
                    <a:pt x="1525" y="3927"/>
                    <a:pt x="2126" y="4178"/>
                    <a:pt x="2300" y="4239"/>
                  </a:cubicBezTo>
                  <a:cubicBezTo>
                    <a:pt x="2403" y="4278"/>
                    <a:pt x="2514" y="4312"/>
                    <a:pt x="2616" y="4350"/>
                  </a:cubicBezTo>
                  <a:lnTo>
                    <a:pt x="2624" y="4354"/>
                  </a:lnTo>
                  <a:cubicBezTo>
                    <a:pt x="2802" y="4418"/>
                    <a:pt x="2989" y="4479"/>
                    <a:pt x="3164" y="4552"/>
                  </a:cubicBezTo>
                  <a:lnTo>
                    <a:pt x="3175" y="4559"/>
                  </a:lnTo>
                  <a:cubicBezTo>
                    <a:pt x="4206" y="4954"/>
                    <a:pt x="5183" y="5438"/>
                    <a:pt x="6129" y="5966"/>
                  </a:cubicBezTo>
                  <a:cubicBezTo>
                    <a:pt x="6418" y="6129"/>
                    <a:pt x="6715" y="6304"/>
                    <a:pt x="7000" y="6475"/>
                  </a:cubicBezTo>
                  <a:cubicBezTo>
                    <a:pt x="7920" y="7026"/>
                    <a:pt x="8821" y="7612"/>
                    <a:pt x="9742" y="8201"/>
                  </a:cubicBezTo>
                  <a:cubicBezTo>
                    <a:pt x="9810" y="8243"/>
                    <a:pt x="9870" y="8284"/>
                    <a:pt x="9942" y="8326"/>
                  </a:cubicBezTo>
                  <a:cubicBezTo>
                    <a:pt x="10182" y="8482"/>
                    <a:pt x="10433" y="8635"/>
                    <a:pt x="10684" y="8779"/>
                  </a:cubicBezTo>
                  <a:cubicBezTo>
                    <a:pt x="12173" y="9617"/>
                    <a:pt x="13724" y="10130"/>
                    <a:pt x="15382" y="10130"/>
                  </a:cubicBezTo>
                  <a:cubicBezTo>
                    <a:pt x="15960" y="10130"/>
                    <a:pt x="16550" y="10068"/>
                    <a:pt x="17155" y="9935"/>
                  </a:cubicBezTo>
                  <a:cubicBezTo>
                    <a:pt x="18451" y="9653"/>
                    <a:pt x="19737" y="9076"/>
                    <a:pt x="20771" y="8221"/>
                  </a:cubicBezTo>
                  <a:cubicBezTo>
                    <a:pt x="20881" y="8133"/>
                    <a:pt x="20988" y="8038"/>
                    <a:pt x="21090" y="7947"/>
                  </a:cubicBezTo>
                  <a:cubicBezTo>
                    <a:pt x="21451" y="7605"/>
                    <a:pt x="21778" y="7228"/>
                    <a:pt x="22052" y="6814"/>
                  </a:cubicBezTo>
                  <a:cubicBezTo>
                    <a:pt x="22074" y="6779"/>
                    <a:pt x="22097" y="6749"/>
                    <a:pt x="22113" y="6715"/>
                  </a:cubicBezTo>
                  <a:cubicBezTo>
                    <a:pt x="22238" y="6528"/>
                    <a:pt x="22341" y="6338"/>
                    <a:pt x="22432" y="6129"/>
                  </a:cubicBezTo>
                  <a:cubicBezTo>
                    <a:pt x="22448" y="6122"/>
                    <a:pt x="22448" y="6114"/>
                    <a:pt x="22448" y="6095"/>
                  </a:cubicBezTo>
                  <a:cubicBezTo>
                    <a:pt x="22516" y="5962"/>
                    <a:pt x="22580" y="5825"/>
                    <a:pt x="22626" y="5673"/>
                  </a:cubicBezTo>
                  <a:cubicBezTo>
                    <a:pt x="22637" y="5666"/>
                    <a:pt x="22645" y="5661"/>
                    <a:pt x="22641" y="5650"/>
                  </a:cubicBezTo>
                  <a:cubicBezTo>
                    <a:pt x="22668" y="5578"/>
                    <a:pt x="22699" y="5498"/>
                    <a:pt x="22721" y="5426"/>
                  </a:cubicBezTo>
                  <a:cubicBezTo>
                    <a:pt x="22721" y="5426"/>
                    <a:pt x="18198" y="0"/>
                    <a:pt x="10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5" name="Google Shape;5262;p61"/>
            <p:cNvSpPr/>
            <p:nvPr/>
          </p:nvSpPr>
          <p:spPr>
            <a:xfrm>
              <a:off x="3872365" y="2995988"/>
              <a:ext cx="1194495" cy="227894"/>
            </a:xfrm>
            <a:custGeom>
              <a:avLst/>
              <a:gdLst/>
              <a:ahLst/>
              <a:cxnLst/>
              <a:rect l="l" t="t" r="r" b="b"/>
              <a:pathLst>
                <a:path w="22722" h="4303" extrusionOk="0">
                  <a:moveTo>
                    <a:pt x="9884" y="0"/>
                  </a:moveTo>
                  <a:cubicBezTo>
                    <a:pt x="8450" y="0"/>
                    <a:pt x="7017" y="129"/>
                    <a:pt x="5624" y="462"/>
                  </a:cubicBezTo>
                  <a:cubicBezTo>
                    <a:pt x="4632" y="633"/>
                    <a:pt x="3685" y="982"/>
                    <a:pt x="2734" y="1291"/>
                  </a:cubicBezTo>
                  <a:cubicBezTo>
                    <a:pt x="2251" y="1431"/>
                    <a:pt x="1810" y="1679"/>
                    <a:pt x="1354" y="1880"/>
                  </a:cubicBezTo>
                  <a:lnTo>
                    <a:pt x="1" y="2519"/>
                  </a:lnTo>
                  <a:cubicBezTo>
                    <a:pt x="1875" y="1835"/>
                    <a:pt x="3746" y="1165"/>
                    <a:pt x="5704" y="880"/>
                  </a:cubicBezTo>
                  <a:cubicBezTo>
                    <a:pt x="6977" y="638"/>
                    <a:pt x="8272" y="523"/>
                    <a:pt x="9567" y="523"/>
                  </a:cubicBezTo>
                  <a:cubicBezTo>
                    <a:pt x="10239" y="523"/>
                    <a:pt x="10912" y="554"/>
                    <a:pt x="11581" y="614"/>
                  </a:cubicBezTo>
                  <a:cubicBezTo>
                    <a:pt x="13543" y="736"/>
                    <a:pt x="15482" y="1165"/>
                    <a:pt x="17352" y="1789"/>
                  </a:cubicBezTo>
                  <a:cubicBezTo>
                    <a:pt x="17821" y="1941"/>
                    <a:pt x="18280" y="2128"/>
                    <a:pt x="18744" y="2295"/>
                  </a:cubicBezTo>
                  <a:cubicBezTo>
                    <a:pt x="19197" y="2484"/>
                    <a:pt x="19656" y="2679"/>
                    <a:pt x="20102" y="2888"/>
                  </a:cubicBezTo>
                  <a:cubicBezTo>
                    <a:pt x="21006" y="3295"/>
                    <a:pt x="21877" y="3770"/>
                    <a:pt x="22721" y="4302"/>
                  </a:cubicBezTo>
                  <a:cubicBezTo>
                    <a:pt x="21162" y="3051"/>
                    <a:pt x="19368" y="2105"/>
                    <a:pt x="17493" y="1386"/>
                  </a:cubicBezTo>
                  <a:cubicBezTo>
                    <a:pt x="15619" y="668"/>
                    <a:pt x="13630" y="230"/>
                    <a:pt x="11627" y="59"/>
                  </a:cubicBezTo>
                  <a:cubicBezTo>
                    <a:pt x="11047" y="22"/>
                    <a:pt x="10466" y="0"/>
                    <a:pt x="98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6" name="Google Shape;5263;p61"/>
            <p:cNvSpPr/>
            <p:nvPr/>
          </p:nvSpPr>
          <p:spPr>
            <a:xfrm>
              <a:off x="3911422" y="3077380"/>
              <a:ext cx="1152184" cy="159525"/>
            </a:xfrm>
            <a:custGeom>
              <a:avLst/>
              <a:gdLst/>
              <a:ahLst/>
              <a:cxnLst/>
              <a:rect l="l" t="t" r="r" b="b"/>
              <a:pathLst>
                <a:path w="21900" h="3003" extrusionOk="0">
                  <a:moveTo>
                    <a:pt x="6956" y="0"/>
                  </a:moveTo>
                  <a:cubicBezTo>
                    <a:pt x="6209" y="0"/>
                    <a:pt x="5463" y="27"/>
                    <a:pt x="4719" y="87"/>
                  </a:cubicBezTo>
                  <a:cubicBezTo>
                    <a:pt x="3126" y="243"/>
                    <a:pt x="1533" y="527"/>
                    <a:pt x="1" y="1018"/>
                  </a:cubicBezTo>
                  <a:cubicBezTo>
                    <a:pt x="77" y="1041"/>
                    <a:pt x="153" y="1060"/>
                    <a:pt x="225" y="1087"/>
                  </a:cubicBezTo>
                  <a:cubicBezTo>
                    <a:pt x="1720" y="775"/>
                    <a:pt x="3229" y="592"/>
                    <a:pt x="4745" y="516"/>
                  </a:cubicBezTo>
                  <a:cubicBezTo>
                    <a:pt x="5227" y="501"/>
                    <a:pt x="5709" y="492"/>
                    <a:pt x="6190" y="492"/>
                  </a:cubicBezTo>
                  <a:cubicBezTo>
                    <a:pt x="7661" y="492"/>
                    <a:pt x="9129" y="568"/>
                    <a:pt x="10593" y="725"/>
                  </a:cubicBezTo>
                  <a:cubicBezTo>
                    <a:pt x="12532" y="912"/>
                    <a:pt x="14467" y="1254"/>
                    <a:pt x="16379" y="1638"/>
                  </a:cubicBezTo>
                  <a:cubicBezTo>
                    <a:pt x="17341" y="1828"/>
                    <a:pt x="18299" y="2041"/>
                    <a:pt x="19246" y="2289"/>
                  </a:cubicBezTo>
                  <a:cubicBezTo>
                    <a:pt x="20132" y="2505"/>
                    <a:pt x="21014" y="2737"/>
                    <a:pt x="21881" y="3003"/>
                  </a:cubicBezTo>
                  <a:cubicBezTo>
                    <a:pt x="21892" y="2996"/>
                    <a:pt x="21900" y="2991"/>
                    <a:pt x="21896" y="2980"/>
                  </a:cubicBezTo>
                  <a:cubicBezTo>
                    <a:pt x="20151" y="2224"/>
                    <a:pt x="18318" y="1699"/>
                    <a:pt x="16479" y="1224"/>
                  </a:cubicBezTo>
                  <a:cubicBezTo>
                    <a:pt x="14558" y="745"/>
                    <a:pt x="12615" y="402"/>
                    <a:pt x="10650" y="178"/>
                  </a:cubicBezTo>
                  <a:cubicBezTo>
                    <a:pt x="9423" y="72"/>
                    <a:pt x="8189" y="0"/>
                    <a:pt x="6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7" name="Google Shape;5264;p61"/>
            <p:cNvSpPr/>
            <p:nvPr/>
          </p:nvSpPr>
          <p:spPr>
            <a:xfrm>
              <a:off x="4009065" y="3165281"/>
              <a:ext cx="1044776" cy="94414"/>
            </a:xfrm>
            <a:custGeom>
              <a:avLst/>
              <a:gdLst/>
              <a:ahLst/>
              <a:cxnLst/>
              <a:rect l="l" t="t" r="r" b="b"/>
              <a:pathLst>
                <a:path w="19824" h="1789" extrusionOk="0">
                  <a:moveTo>
                    <a:pt x="1247" y="0"/>
                  </a:moveTo>
                  <a:cubicBezTo>
                    <a:pt x="832" y="0"/>
                    <a:pt x="416" y="4"/>
                    <a:pt x="0" y="13"/>
                  </a:cubicBezTo>
                  <a:cubicBezTo>
                    <a:pt x="178" y="77"/>
                    <a:pt x="365" y="138"/>
                    <a:pt x="540" y="211"/>
                  </a:cubicBezTo>
                  <a:lnTo>
                    <a:pt x="551" y="218"/>
                  </a:lnTo>
                  <a:lnTo>
                    <a:pt x="3863" y="465"/>
                  </a:lnTo>
                  <a:cubicBezTo>
                    <a:pt x="5669" y="609"/>
                    <a:pt x="7478" y="732"/>
                    <a:pt x="9285" y="902"/>
                  </a:cubicBezTo>
                  <a:cubicBezTo>
                    <a:pt x="11090" y="1028"/>
                    <a:pt x="12893" y="1199"/>
                    <a:pt x="14702" y="1351"/>
                  </a:cubicBezTo>
                  <a:lnTo>
                    <a:pt x="19808" y="1788"/>
                  </a:lnTo>
                  <a:cubicBezTo>
                    <a:pt x="19824" y="1781"/>
                    <a:pt x="19824" y="1773"/>
                    <a:pt x="19824" y="1754"/>
                  </a:cubicBezTo>
                  <a:cubicBezTo>
                    <a:pt x="18139" y="1420"/>
                    <a:pt x="16443" y="1165"/>
                    <a:pt x="14748" y="929"/>
                  </a:cubicBezTo>
                  <a:cubicBezTo>
                    <a:pt x="12942" y="690"/>
                    <a:pt x="11136" y="518"/>
                    <a:pt x="9326" y="347"/>
                  </a:cubicBezTo>
                  <a:cubicBezTo>
                    <a:pt x="7516" y="221"/>
                    <a:pt x="5703" y="93"/>
                    <a:pt x="3886" y="43"/>
                  </a:cubicBezTo>
                  <a:cubicBezTo>
                    <a:pt x="3005" y="17"/>
                    <a:pt x="2126" y="0"/>
                    <a:pt x="12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8" name="Google Shape;5265;p61"/>
            <p:cNvSpPr/>
            <p:nvPr/>
          </p:nvSpPr>
          <p:spPr>
            <a:xfrm>
              <a:off x="4194587" y="3249927"/>
              <a:ext cx="839726" cy="74880"/>
            </a:xfrm>
            <a:custGeom>
              <a:avLst/>
              <a:gdLst/>
              <a:ahLst/>
              <a:cxnLst/>
              <a:rect l="l" t="t" r="r" b="b"/>
              <a:pathLst>
                <a:path w="15984" h="1389" extrusionOk="0">
                  <a:moveTo>
                    <a:pt x="0" y="1"/>
                  </a:moveTo>
                  <a:lnTo>
                    <a:pt x="0" y="1"/>
                  </a:lnTo>
                  <a:cubicBezTo>
                    <a:pt x="289" y="164"/>
                    <a:pt x="586" y="339"/>
                    <a:pt x="871" y="510"/>
                  </a:cubicBezTo>
                  <a:lnTo>
                    <a:pt x="1487" y="624"/>
                  </a:lnTo>
                  <a:cubicBezTo>
                    <a:pt x="3160" y="887"/>
                    <a:pt x="4844" y="1096"/>
                    <a:pt x="6532" y="1244"/>
                  </a:cubicBezTo>
                  <a:cubicBezTo>
                    <a:pt x="7763" y="1329"/>
                    <a:pt x="8994" y="1389"/>
                    <a:pt x="10228" y="1389"/>
                  </a:cubicBezTo>
                  <a:cubicBezTo>
                    <a:pt x="10694" y="1389"/>
                    <a:pt x="11160" y="1380"/>
                    <a:pt x="11627" y="1361"/>
                  </a:cubicBezTo>
                  <a:cubicBezTo>
                    <a:pt x="13064" y="1293"/>
                    <a:pt x="14517" y="1187"/>
                    <a:pt x="15923" y="849"/>
                  </a:cubicBezTo>
                  <a:cubicBezTo>
                    <a:pt x="15945" y="814"/>
                    <a:pt x="15968" y="784"/>
                    <a:pt x="15984" y="750"/>
                  </a:cubicBezTo>
                  <a:lnTo>
                    <a:pt x="15984" y="750"/>
                  </a:lnTo>
                  <a:cubicBezTo>
                    <a:pt x="14789" y="904"/>
                    <a:pt x="13584" y="940"/>
                    <a:pt x="12385" y="940"/>
                  </a:cubicBezTo>
                  <a:cubicBezTo>
                    <a:pt x="12131" y="940"/>
                    <a:pt x="11877" y="939"/>
                    <a:pt x="11623" y="936"/>
                  </a:cubicBezTo>
                  <a:cubicBezTo>
                    <a:pt x="9939" y="913"/>
                    <a:pt x="8251" y="849"/>
                    <a:pt x="6578" y="693"/>
                  </a:cubicBezTo>
                  <a:cubicBezTo>
                    <a:pt x="4897" y="586"/>
                    <a:pt x="3225" y="377"/>
                    <a:pt x="1548" y="1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19" name="Google Shape;5266;p61"/>
            <p:cNvSpPr/>
            <p:nvPr/>
          </p:nvSpPr>
          <p:spPr>
            <a:xfrm>
              <a:off x="4383362" y="3354107"/>
              <a:ext cx="598874" cy="68369"/>
            </a:xfrm>
            <a:custGeom>
              <a:avLst/>
              <a:gdLst/>
              <a:ahLst/>
              <a:cxnLst/>
              <a:rect l="l" t="t" r="r" b="b"/>
              <a:pathLst>
                <a:path w="11349" h="1283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0456" y="198"/>
                    <a:pt x="9554" y="361"/>
                    <a:pt x="8650" y="475"/>
                  </a:cubicBezTo>
                  <a:cubicBezTo>
                    <a:pt x="7444" y="631"/>
                    <a:pt x="6232" y="726"/>
                    <a:pt x="5023" y="731"/>
                  </a:cubicBezTo>
                  <a:cubicBezTo>
                    <a:pt x="4904" y="733"/>
                    <a:pt x="4785" y="734"/>
                    <a:pt x="4666" y="734"/>
                  </a:cubicBezTo>
                  <a:cubicBezTo>
                    <a:pt x="3573" y="734"/>
                    <a:pt x="2484" y="641"/>
                    <a:pt x="1407" y="491"/>
                  </a:cubicBezTo>
                  <a:lnTo>
                    <a:pt x="506" y="361"/>
                  </a:lnTo>
                  <a:lnTo>
                    <a:pt x="1" y="255"/>
                  </a:lnTo>
                  <a:lnTo>
                    <a:pt x="1" y="255"/>
                  </a:lnTo>
                  <a:cubicBezTo>
                    <a:pt x="69" y="297"/>
                    <a:pt x="129" y="338"/>
                    <a:pt x="201" y="380"/>
                  </a:cubicBezTo>
                  <a:cubicBezTo>
                    <a:pt x="441" y="536"/>
                    <a:pt x="692" y="689"/>
                    <a:pt x="943" y="833"/>
                  </a:cubicBezTo>
                  <a:cubicBezTo>
                    <a:pt x="1068" y="859"/>
                    <a:pt x="1201" y="891"/>
                    <a:pt x="1331" y="913"/>
                  </a:cubicBezTo>
                  <a:cubicBezTo>
                    <a:pt x="2489" y="1170"/>
                    <a:pt x="3676" y="1283"/>
                    <a:pt x="4860" y="1283"/>
                  </a:cubicBezTo>
                  <a:cubicBezTo>
                    <a:pt x="4915" y="1283"/>
                    <a:pt x="4971" y="1282"/>
                    <a:pt x="5026" y="1282"/>
                  </a:cubicBezTo>
                  <a:cubicBezTo>
                    <a:pt x="6269" y="1274"/>
                    <a:pt x="7509" y="1160"/>
                    <a:pt x="8718" y="901"/>
                  </a:cubicBezTo>
                  <a:cubicBezTo>
                    <a:pt x="9505" y="734"/>
                    <a:pt x="10277" y="536"/>
                    <a:pt x="11030" y="275"/>
                  </a:cubicBezTo>
                  <a:cubicBezTo>
                    <a:pt x="11140" y="187"/>
                    <a:pt x="11247" y="92"/>
                    <a:pt x="11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0" name="Google Shape;5267;p61"/>
            <p:cNvSpPr/>
            <p:nvPr/>
          </p:nvSpPr>
          <p:spPr>
            <a:xfrm>
              <a:off x="3758450" y="1351896"/>
              <a:ext cx="986191" cy="631592"/>
            </a:xfrm>
            <a:custGeom>
              <a:avLst/>
              <a:gdLst/>
              <a:ahLst/>
              <a:cxnLst/>
              <a:rect l="l" t="t" r="r" b="b"/>
              <a:pathLst>
                <a:path w="18729" h="11962" extrusionOk="0">
                  <a:moveTo>
                    <a:pt x="3333" y="0"/>
                  </a:moveTo>
                  <a:cubicBezTo>
                    <a:pt x="2929" y="0"/>
                    <a:pt x="2516" y="13"/>
                    <a:pt x="2092" y="40"/>
                  </a:cubicBezTo>
                  <a:cubicBezTo>
                    <a:pt x="2088" y="32"/>
                    <a:pt x="2084" y="30"/>
                    <a:pt x="2078" y="30"/>
                  </a:cubicBezTo>
                  <a:cubicBezTo>
                    <a:pt x="2071" y="30"/>
                    <a:pt x="2062" y="33"/>
                    <a:pt x="2050" y="35"/>
                  </a:cubicBezTo>
                  <a:cubicBezTo>
                    <a:pt x="1776" y="47"/>
                    <a:pt x="1499" y="77"/>
                    <a:pt x="1218" y="100"/>
                  </a:cubicBezTo>
                  <a:cubicBezTo>
                    <a:pt x="1218" y="100"/>
                    <a:pt x="1215" y="105"/>
                    <a:pt x="1210" y="105"/>
                  </a:cubicBezTo>
                  <a:cubicBezTo>
                    <a:pt x="1209" y="105"/>
                    <a:pt x="1207" y="104"/>
                    <a:pt x="1206" y="103"/>
                  </a:cubicBezTo>
                  <a:cubicBezTo>
                    <a:pt x="822" y="145"/>
                    <a:pt x="411" y="195"/>
                    <a:pt x="0" y="268"/>
                  </a:cubicBezTo>
                  <a:cubicBezTo>
                    <a:pt x="191" y="313"/>
                    <a:pt x="1023" y="484"/>
                    <a:pt x="2153" y="948"/>
                  </a:cubicBezTo>
                  <a:cubicBezTo>
                    <a:pt x="2157" y="952"/>
                    <a:pt x="2164" y="956"/>
                    <a:pt x="2164" y="956"/>
                  </a:cubicBezTo>
                  <a:cubicBezTo>
                    <a:pt x="2555" y="1119"/>
                    <a:pt x="2985" y="1309"/>
                    <a:pt x="3434" y="1552"/>
                  </a:cubicBezTo>
                  <a:lnTo>
                    <a:pt x="3438" y="1556"/>
                  </a:lnTo>
                  <a:cubicBezTo>
                    <a:pt x="4571" y="2153"/>
                    <a:pt x="5837" y="3009"/>
                    <a:pt x="6993" y="4225"/>
                  </a:cubicBezTo>
                  <a:cubicBezTo>
                    <a:pt x="7300" y="4548"/>
                    <a:pt x="7597" y="4899"/>
                    <a:pt x="7882" y="5274"/>
                  </a:cubicBezTo>
                  <a:cubicBezTo>
                    <a:pt x="8076" y="5525"/>
                    <a:pt x="8262" y="5788"/>
                    <a:pt x="8444" y="6066"/>
                  </a:cubicBezTo>
                  <a:cubicBezTo>
                    <a:pt x="10977" y="9951"/>
                    <a:pt x="14216" y="11555"/>
                    <a:pt x="16844" y="11894"/>
                  </a:cubicBezTo>
                  <a:cubicBezTo>
                    <a:pt x="16873" y="11894"/>
                    <a:pt x="16901" y="11899"/>
                    <a:pt x="16927" y="11899"/>
                  </a:cubicBezTo>
                  <a:cubicBezTo>
                    <a:pt x="16935" y="11899"/>
                    <a:pt x="16942" y="11898"/>
                    <a:pt x="16950" y="11897"/>
                  </a:cubicBezTo>
                  <a:cubicBezTo>
                    <a:pt x="17262" y="11939"/>
                    <a:pt x="17555" y="11958"/>
                    <a:pt x="17847" y="11962"/>
                  </a:cubicBezTo>
                  <a:cubicBezTo>
                    <a:pt x="18155" y="11962"/>
                    <a:pt x="18451" y="11947"/>
                    <a:pt x="18729" y="11916"/>
                  </a:cubicBezTo>
                  <a:cubicBezTo>
                    <a:pt x="18729" y="11916"/>
                    <a:pt x="15604" y="0"/>
                    <a:pt x="33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1" name="Google Shape;5268;p61"/>
            <p:cNvSpPr/>
            <p:nvPr/>
          </p:nvSpPr>
          <p:spPr>
            <a:xfrm>
              <a:off x="3823545" y="1355151"/>
              <a:ext cx="885292" cy="612058"/>
            </a:xfrm>
            <a:custGeom>
              <a:avLst/>
              <a:gdLst/>
              <a:ahLst/>
              <a:cxnLst/>
              <a:rect l="l" t="t" r="r" b="b"/>
              <a:pathLst>
                <a:path w="16863" h="11613" extrusionOk="0">
                  <a:moveTo>
                    <a:pt x="861" y="0"/>
                  </a:moveTo>
                  <a:cubicBezTo>
                    <a:pt x="854" y="0"/>
                    <a:pt x="845" y="3"/>
                    <a:pt x="833" y="5"/>
                  </a:cubicBezTo>
                  <a:cubicBezTo>
                    <a:pt x="559" y="17"/>
                    <a:pt x="282" y="47"/>
                    <a:pt x="1" y="70"/>
                  </a:cubicBezTo>
                  <a:cubicBezTo>
                    <a:pt x="597" y="154"/>
                    <a:pt x="1194" y="229"/>
                    <a:pt x="1775" y="329"/>
                  </a:cubicBezTo>
                  <a:lnTo>
                    <a:pt x="3160" y="629"/>
                  </a:lnTo>
                  <a:cubicBezTo>
                    <a:pt x="3623" y="720"/>
                    <a:pt x="4079" y="819"/>
                    <a:pt x="4528" y="986"/>
                  </a:cubicBezTo>
                  <a:cubicBezTo>
                    <a:pt x="4969" y="1131"/>
                    <a:pt x="5414" y="1275"/>
                    <a:pt x="5867" y="1412"/>
                  </a:cubicBezTo>
                  <a:cubicBezTo>
                    <a:pt x="6308" y="1556"/>
                    <a:pt x="6734" y="1762"/>
                    <a:pt x="7167" y="1937"/>
                  </a:cubicBezTo>
                  <a:cubicBezTo>
                    <a:pt x="7597" y="2112"/>
                    <a:pt x="8030" y="2294"/>
                    <a:pt x="8433" y="2537"/>
                  </a:cubicBezTo>
                  <a:cubicBezTo>
                    <a:pt x="8840" y="2770"/>
                    <a:pt x="9258" y="2975"/>
                    <a:pt x="9654" y="3226"/>
                  </a:cubicBezTo>
                  <a:cubicBezTo>
                    <a:pt x="11254" y="4188"/>
                    <a:pt x="12672" y="5434"/>
                    <a:pt x="13897" y="6838"/>
                  </a:cubicBezTo>
                  <a:cubicBezTo>
                    <a:pt x="15128" y="8248"/>
                    <a:pt x="16155" y="9852"/>
                    <a:pt x="16862" y="11613"/>
                  </a:cubicBezTo>
                  <a:cubicBezTo>
                    <a:pt x="16638" y="10693"/>
                    <a:pt x="16234" y="9819"/>
                    <a:pt x="15813" y="8959"/>
                  </a:cubicBezTo>
                  <a:cubicBezTo>
                    <a:pt x="15345" y="8126"/>
                    <a:pt x="14836" y="7313"/>
                    <a:pt x="14231" y="6568"/>
                  </a:cubicBezTo>
                  <a:cubicBezTo>
                    <a:pt x="13037" y="5069"/>
                    <a:pt x="11570" y="3784"/>
                    <a:pt x="9942" y="2747"/>
                  </a:cubicBezTo>
                  <a:cubicBezTo>
                    <a:pt x="9536" y="2503"/>
                    <a:pt x="9098" y="2298"/>
                    <a:pt x="8673" y="2063"/>
                  </a:cubicBezTo>
                  <a:cubicBezTo>
                    <a:pt x="8259" y="1826"/>
                    <a:pt x="7813" y="1644"/>
                    <a:pt x="7361" y="1477"/>
                  </a:cubicBezTo>
                  <a:cubicBezTo>
                    <a:pt x="6913" y="1298"/>
                    <a:pt x="6479" y="1093"/>
                    <a:pt x="6018" y="956"/>
                  </a:cubicBezTo>
                  <a:cubicBezTo>
                    <a:pt x="5562" y="819"/>
                    <a:pt x="5095" y="694"/>
                    <a:pt x="4635" y="572"/>
                  </a:cubicBezTo>
                  <a:cubicBezTo>
                    <a:pt x="4179" y="431"/>
                    <a:pt x="3703" y="355"/>
                    <a:pt x="3232" y="291"/>
                  </a:cubicBezTo>
                  <a:lnTo>
                    <a:pt x="1817" y="59"/>
                  </a:lnTo>
                  <a:cubicBezTo>
                    <a:pt x="1506" y="32"/>
                    <a:pt x="1191" y="17"/>
                    <a:pt x="875" y="10"/>
                  </a:cubicBezTo>
                  <a:cubicBezTo>
                    <a:pt x="871" y="2"/>
                    <a:pt x="867" y="0"/>
                    <a:pt x="8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2" name="Google Shape;5269;p61"/>
            <p:cNvSpPr/>
            <p:nvPr/>
          </p:nvSpPr>
          <p:spPr>
            <a:xfrm>
              <a:off x="3872365" y="1403986"/>
              <a:ext cx="823453" cy="579502"/>
            </a:xfrm>
            <a:custGeom>
              <a:avLst/>
              <a:gdLst/>
              <a:ahLst/>
              <a:cxnLst/>
              <a:rect l="l" t="t" r="r" b="b"/>
              <a:pathLst>
                <a:path w="15685" h="11007" extrusionOk="0">
                  <a:moveTo>
                    <a:pt x="1" y="1"/>
                  </a:moveTo>
                  <a:lnTo>
                    <a:pt x="1" y="1"/>
                  </a:lnTo>
                  <a:cubicBezTo>
                    <a:pt x="392" y="164"/>
                    <a:pt x="822" y="354"/>
                    <a:pt x="1271" y="597"/>
                  </a:cubicBezTo>
                  <a:lnTo>
                    <a:pt x="1275" y="601"/>
                  </a:lnTo>
                  <a:cubicBezTo>
                    <a:pt x="1701" y="734"/>
                    <a:pt x="2107" y="879"/>
                    <a:pt x="2522" y="1024"/>
                  </a:cubicBezTo>
                  <a:lnTo>
                    <a:pt x="3179" y="1252"/>
                  </a:lnTo>
                  <a:lnTo>
                    <a:pt x="3822" y="1529"/>
                  </a:lnTo>
                  <a:cubicBezTo>
                    <a:pt x="4244" y="1715"/>
                    <a:pt x="4681" y="1882"/>
                    <a:pt x="5095" y="2091"/>
                  </a:cubicBezTo>
                  <a:cubicBezTo>
                    <a:pt x="5913" y="2525"/>
                    <a:pt x="6738" y="2954"/>
                    <a:pt x="7506" y="3472"/>
                  </a:cubicBezTo>
                  <a:cubicBezTo>
                    <a:pt x="9087" y="4445"/>
                    <a:pt x="10547" y="5601"/>
                    <a:pt x="11916" y="6867"/>
                  </a:cubicBezTo>
                  <a:cubicBezTo>
                    <a:pt x="12600" y="7506"/>
                    <a:pt x="13262" y="8155"/>
                    <a:pt x="13886" y="8852"/>
                  </a:cubicBezTo>
                  <a:cubicBezTo>
                    <a:pt x="14528" y="9532"/>
                    <a:pt x="15118" y="10258"/>
                    <a:pt x="15684" y="11007"/>
                  </a:cubicBezTo>
                  <a:cubicBezTo>
                    <a:pt x="14737" y="9380"/>
                    <a:pt x="13532" y="7913"/>
                    <a:pt x="12212" y="6559"/>
                  </a:cubicBezTo>
                  <a:cubicBezTo>
                    <a:pt x="10889" y="5213"/>
                    <a:pt x="9392" y="4035"/>
                    <a:pt x="7803" y="3000"/>
                  </a:cubicBezTo>
                  <a:cubicBezTo>
                    <a:pt x="6202" y="1985"/>
                    <a:pt x="4468" y="1175"/>
                    <a:pt x="2659" y="620"/>
                  </a:cubicBezTo>
                  <a:cubicBezTo>
                    <a:pt x="1792" y="324"/>
                    <a:pt x="902" y="1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3" name="Google Shape;5270;p61"/>
            <p:cNvSpPr/>
            <p:nvPr/>
          </p:nvSpPr>
          <p:spPr>
            <a:xfrm>
              <a:off x="4126236" y="1576534"/>
              <a:ext cx="524016" cy="403698"/>
            </a:xfrm>
            <a:custGeom>
              <a:avLst/>
              <a:gdLst/>
              <a:ahLst/>
              <a:cxnLst/>
              <a:rect l="l" t="t" r="r" b="b"/>
              <a:pathLst>
                <a:path w="9958" h="7674" extrusionOk="0">
                  <a:moveTo>
                    <a:pt x="1" y="0"/>
                  </a:moveTo>
                  <a:lnTo>
                    <a:pt x="1" y="0"/>
                  </a:lnTo>
                  <a:cubicBezTo>
                    <a:pt x="308" y="323"/>
                    <a:pt x="605" y="674"/>
                    <a:pt x="890" y="1049"/>
                  </a:cubicBezTo>
                  <a:cubicBezTo>
                    <a:pt x="1628" y="1483"/>
                    <a:pt x="2354" y="1932"/>
                    <a:pt x="3057" y="2411"/>
                  </a:cubicBezTo>
                  <a:cubicBezTo>
                    <a:pt x="4319" y="3259"/>
                    <a:pt x="5551" y="4159"/>
                    <a:pt x="6753" y="5091"/>
                  </a:cubicBezTo>
                  <a:cubicBezTo>
                    <a:pt x="7810" y="5916"/>
                    <a:pt x="8848" y="6772"/>
                    <a:pt x="9852" y="7669"/>
                  </a:cubicBezTo>
                  <a:cubicBezTo>
                    <a:pt x="9881" y="7669"/>
                    <a:pt x="9909" y="7674"/>
                    <a:pt x="9935" y="7674"/>
                  </a:cubicBezTo>
                  <a:cubicBezTo>
                    <a:pt x="9943" y="7674"/>
                    <a:pt x="9950" y="7673"/>
                    <a:pt x="9958" y="7672"/>
                  </a:cubicBezTo>
                  <a:cubicBezTo>
                    <a:pt x="9057" y="6631"/>
                    <a:pt x="8064" y="5680"/>
                    <a:pt x="7023" y="4764"/>
                  </a:cubicBezTo>
                  <a:cubicBezTo>
                    <a:pt x="5871" y="3741"/>
                    <a:pt x="4639" y="2818"/>
                    <a:pt x="3365" y="1946"/>
                  </a:cubicBezTo>
                  <a:cubicBezTo>
                    <a:pt x="2286" y="1228"/>
                    <a:pt x="1168" y="57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4" name="Google Shape;5271;p61"/>
            <p:cNvSpPr/>
            <p:nvPr/>
          </p:nvSpPr>
          <p:spPr>
            <a:xfrm>
              <a:off x="5076625" y="1456076"/>
              <a:ext cx="546798" cy="1159004"/>
            </a:xfrm>
            <a:custGeom>
              <a:avLst/>
              <a:gdLst/>
              <a:ahLst/>
              <a:cxnLst/>
              <a:rect l="l" t="t" r="r" b="b"/>
              <a:pathLst>
                <a:path w="10357" h="22030" extrusionOk="0">
                  <a:moveTo>
                    <a:pt x="9844" y="1"/>
                  </a:moveTo>
                  <a:cubicBezTo>
                    <a:pt x="0" y="9529"/>
                    <a:pt x="2153" y="21904"/>
                    <a:pt x="2175" y="22029"/>
                  </a:cubicBezTo>
                  <a:lnTo>
                    <a:pt x="2902" y="21893"/>
                  </a:lnTo>
                  <a:cubicBezTo>
                    <a:pt x="2883" y="21775"/>
                    <a:pt x="810" y="9776"/>
                    <a:pt x="10357" y="533"/>
                  </a:cubicBezTo>
                  <a:lnTo>
                    <a:pt x="98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5" name="Google Shape;5272;p61"/>
            <p:cNvSpPr/>
            <p:nvPr/>
          </p:nvSpPr>
          <p:spPr>
            <a:xfrm>
              <a:off x="4897613" y="1267250"/>
              <a:ext cx="800669" cy="1155747"/>
            </a:xfrm>
            <a:custGeom>
              <a:avLst/>
              <a:gdLst/>
              <a:ahLst/>
              <a:cxnLst/>
              <a:rect l="l" t="t" r="r" b="b"/>
              <a:pathLst>
                <a:path w="15258" h="21995" extrusionOk="0">
                  <a:moveTo>
                    <a:pt x="15257" y="0"/>
                  </a:moveTo>
                  <a:lnTo>
                    <a:pt x="15257" y="0"/>
                  </a:lnTo>
                  <a:cubicBezTo>
                    <a:pt x="0" y="8714"/>
                    <a:pt x="5710" y="21994"/>
                    <a:pt x="5710" y="21994"/>
                  </a:cubicBezTo>
                  <a:cubicBezTo>
                    <a:pt x="6049" y="21957"/>
                    <a:pt x="6372" y="21888"/>
                    <a:pt x="6677" y="21805"/>
                  </a:cubicBezTo>
                  <a:cubicBezTo>
                    <a:pt x="6719" y="21797"/>
                    <a:pt x="6756" y="21785"/>
                    <a:pt x="6802" y="21774"/>
                  </a:cubicBezTo>
                  <a:cubicBezTo>
                    <a:pt x="7247" y="21649"/>
                    <a:pt x="7661" y="21482"/>
                    <a:pt x="8045" y="21276"/>
                  </a:cubicBezTo>
                  <a:cubicBezTo>
                    <a:pt x="8163" y="21211"/>
                    <a:pt x="8277" y="21143"/>
                    <a:pt x="8395" y="21071"/>
                  </a:cubicBezTo>
                  <a:cubicBezTo>
                    <a:pt x="11965" y="18846"/>
                    <a:pt x="12661" y="13296"/>
                    <a:pt x="13045" y="9034"/>
                  </a:cubicBezTo>
                  <a:cubicBezTo>
                    <a:pt x="13056" y="8840"/>
                    <a:pt x="13075" y="8665"/>
                    <a:pt x="13083" y="8486"/>
                  </a:cubicBezTo>
                  <a:cubicBezTo>
                    <a:pt x="13136" y="7942"/>
                    <a:pt x="13174" y="7422"/>
                    <a:pt x="13224" y="6935"/>
                  </a:cubicBezTo>
                  <a:cubicBezTo>
                    <a:pt x="13322" y="5901"/>
                    <a:pt x="13516" y="4882"/>
                    <a:pt x="13798" y="3882"/>
                  </a:cubicBezTo>
                  <a:cubicBezTo>
                    <a:pt x="13850" y="3669"/>
                    <a:pt x="13912" y="3468"/>
                    <a:pt x="13976" y="3266"/>
                  </a:cubicBezTo>
                  <a:cubicBezTo>
                    <a:pt x="14319" y="2144"/>
                    <a:pt x="14756" y="1053"/>
                    <a:pt x="152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6" name="Google Shape;5273;p61"/>
            <p:cNvSpPr/>
            <p:nvPr/>
          </p:nvSpPr>
          <p:spPr>
            <a:xfrm>
              <a:off x="5177521" y="1267250"/>
              <a:ext cx="520760" cy="1155747"/>
            </a:xfrm>
            <a:custGeom>
              <a:avLst/>
              <a:gdLst/>
              <a:ahLst/>
              <a:cxnLst/>
              <a:rect l="l" t="t" r="r" b="b"/>
              <a:pathLst>
                <a:path w="9940" h="21996" extrusionOk="0">
                  <a:moveTo>
                    <a:pt x="9939" y="1"/>
                  </a:moveTo>
                  <a:lnTo>
                    <a:pt x="9939" y="1"/>
                  </a:lnTo>
                  <a:cubicBezTo>
                    <a:pt x="8312" y="1297"/>
                    <a:pt x="6882" y="2834"/>
                    <a:pt x="5589" y="4468"/>
                  </a:cubicBezTo>
                  <a:cubicBezTo>
                    <a:pt x="4301" y="6111"/>
                    <a:pt x="3206" y="7906"/>
                    <a:pt x="2282" y="9783"/>
                  </a:cubicBezTo>
                  <a:cubicBezTo>
                    <a:pt x="1369" y="11673"/>
                    <a:pt x="758" y="13703"/>
                    <a:pt x="393" y="15760"/>
                  </a:cubicBezTo>
                  <a:cubicBezTo>
                    <a:pt x="1" y="17825"/>
                    <a:pt x="100" y="19946"/>
                    <a:pt x="388" y="21996"/>
                  </a:cubicBezTo>
                  <a:lnTo>
                    <a:pt x="358" y="20440"/>
                  </a:lnTo>
                  <a:lnTo>
                    <a:pt x="339" y="19665"/>
                  </a:lnTo>
                  <a:lnTo>
                    <a:pt x="407" y="18893"/>
                  </a:lnTo>
                  <a:cubicBezTo>
                    <a:pt x="453" y="18380"/>
                    <a:pt x="476" y="17867"/>
                    <a:pt x="533" y="17357"/>
                  </a:cubicBezTo>
                  <a:lnTo>
                    <a:pt x="811" y="15837"/>
                  </a:lnTo>
                  <a:cubicBezTo>
                    <a:pt x="1255" y="13837"/>
                    <a:pt x="1848" y="11856"/>
                    <a:pt x="2784" y="10023"/>
                  </a:cubicBezTo>
                  <a:cubicBezTo>
                    <a:pt x="3650" y="8160"/>
                    <a:pt x="4731" y="6400"/>
                    <a:pt x="5932" y="4723"/>
                  </a:cubicBezTo>
                  <a:cubicBezTo>
                    <a:pt x="6533" y="3887"/>
                    <a:pt x="7163" y="3069"/>
                    <a:pt x="7840" y="2287"/>
                  </a:cubicBezTo>
                  <a:cubicBezTo>
                    <a:pt x="8495" y="1488"/>
                    <a:pt x="9205" y="735"/>
                    <a:pt x="9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7" name="Google Shape;5274;p61"/>
            <p:cNvSpPr/>
            <p:nvPr/>
          </p:nvSpPr>
          <p:spPr>
            <a:xfrm>
              <a:off x="5249126" y="1439797"/>
              <a:ext cx="384061" cy="973434"/>
            </a:xfrm>
            <a:custGeom>
              <a:avLst/>
              <a:gdLst/>
              <a:ahLst/>
              <a:cxnLst/>
              <a:rect l="l" t="t" r="r" b="b"/>
              <a:pathLst>
                <a:path w="7301" h="18540" extrusionOk="0">
                  <a:moveTo>
                    <a:pt x="7300" y="1"/>
                  </a:moveTo>
                  <a:lnTo>
                    <a:pt x="7300" y="1"/>
                  </a:lnTo>
                  <a:cubicBezTo>
                    <a:pt x="6509" y="849"/>
                    <a:pt x="5779" y="1757"/>
                    <a:pt x="5148" y="2735"/>
                  </a:cubicBezTo>
                  <a:cubicBezTo>
                    <a:pt x="4057" y="4404"/>
                    <a:pt x="3107" y="6179"/>
                    <a:pt x="2369" y="8039"/>
                  </a:cubicBezTo>
                  <a:cubicBezTo>
                    <a:pt x="1658" y="9901"/>
                    <a:pt x="1057" y="11814"/>
                    <a:pt x="654" y="13768"/>
                  </a:cubicBezTo>
                  <a:cubicBezTo>
                    <a:pt x="331" y="15346"/>
                    <a:pt x="88" y="16939"/>
                    <a:pt x="1" y="18540"/>
                  </a:cubicBezTo>
                  <a:cubicBezTo>
                    <a:pt x="43" y="18532"/>
                    <a:pt x="80" y="18520"/>
                    <a:pt x="126" y="18509"/>
                  </a:cubicBezTo>
                  <a:cubicBezTo>
                    <a:pt x="202" y="17920"/>
                    <a:pt x="304" y="17334"/>
                    <a:pt x="426" y="16757"/>
                  </a:cubicBezTo>
                  <a:cubicBezTo>
                    <a:pt x="608" y="15783"/>
                    <a:pt x="822" y="14814"/>
                    <a:pt x="1073" y="13859"/>
                  </a:cubicBezTo>
                  <a:cubicBezTo>
                    <a:pt x="1563" y="11951"/>
                    <a:pt x="2141" y="10065"/>
                    <a:pt x="2886" y="8248"/>
                  </a:cubicBezTo>
                  <a:cubicBezTo>
                    <a:pt x="3574" y="6396"/>
                    <a:pt x="4505" y="4654"/>
                    <a:pt x="5509" y="2971"/>
                  </a:cubicBezTo>
                  <a:lnTo>
                    <a:pt x="6300" y="1720"/>
                  </a:lnTo>
                  <a:cubicBezTo>
                    <a:pt x="6555" y="1339"/>
                    <a:pt x="6848" y="982"/>
                    <a:pt x="7122" y="617"/>
                  </a:cubicBezTo>
                  <a:cubicBezTo>
                    <a:pt x="7174" y="404"/>
                    <a:pt x="7236" y="203"/>
                    <a:pt x="73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8" name="Google Shape;5275;p61"/>
            <p:cNvSpPr/>
            <p:nvPr/>
          </p:nvSpPr>
          <p:spPr>
            <a:xfrm>
              <a:off x="5320730" y="1713270"/>
              <a:ext cx="263636" cy="673916"/>
            </a:xfrm>
            <a:custGeom>
              <a:avLst/>
              <a:gdLst/>
              <a:ahLst/>
              <a:cxnLst/>
              <a:rect l="l" t="t" r="r" b="b"/>
              <a:pathLst>
                <a:path w="5039" h="12791" extrusionOk="0">
                  <a:moveTo>
                    <a:pt x="5038" y="0"/>
                  </a:moveTo>
                  <a:cubicBezTo>
                    <a:pt x="4532" y="867"/>
                    <a:pt x="4075" y="1757"/>
                    <a:pt x="3647" y="2658"/>
                  </a:cubicBezTo>
                  <a:cubicBezTo>
                    <a:pt x="3022" y="3955"/>
                    <a:pt x="2479" y="5278"/>
                    <a:pt x="1962" y="6616"/>
                  </a:cubicBezTo>
                  <a:cubicBezTo>
                    <a:pt x="1471" y="7958"/>
                    <a:pt x="1000" y="9307"/>
                    <a:pt x="593" y="10688"/>
                  </a:cubicBezTo>
                  <a:cubicBezTo>
                    <a:pt x="384" y="11383"/>
                    <a:pt x="183" y="12079"/>
                    <a:pt x="0" y="12790"/>
                  </a:cubicBezTo>
                  <a:cubicBezTo>
                    <a:pt x="118" y="12725"/>
                    <a:pt x="232" y="12657"/>
                    <a:pt x="350" y="12585"/>
                  </a:cubicBezTo>
                  <a:lnTo>
                    <a:pt x="2483" y="6806"/>
                  </a:lnTo>
                  <a:cubicBezTo>
                    <a:pt x="2985" y="5479"/>
                    <a:pt x="3510" y="4152"/>
                    <a:pt x="4034" y="2829"/>
                  </a:cubicBezTo>
                  <a:cubicBezTo>
                    <a:pt x="4345" y="2069"/>
                    <a:pt x="4665" y="1304"/>
                    <a:pt x="5000" y="548"/>
                  </a:cubicBezTo>
                  <a:cubicBezTo>
                    <a:pt x="5011" y="354"/>
                    <a:pt x="5030" y="179"/>
                    <a:pt x="50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29" name="Google Shape;5276;p61"/>
            <p:cNvSpPr/>
            <p:nvPr/>
          </p:nvSpPr>
          <p:spPr>
            <a:xfrm>
              <a:off x="5620167" y="2940643"/>
              <a:ext cx="989444" cy="651126"/>
            </a:xfrm>
            <a:custGeom>
              <a:avLst/>
              <a:gdLst/>
              <a:ahLst/>
              <a:cxnLst/>
              <a:rect l="l" t="t" r="r" b="b"/>
              <a:pathLst>
                <a:path w="18832" h="12371" extrusionOk="0">
                  <a:moveTo>
                    <a:pt x="18299" y="0"/>
                  </a:moveTo>
                  <a:cubicBezTo>
                    <a:pt x="18229" y="126"/>
                    <a:pt x="12071" y="11631"/>
                    <a:pt x="2746" y="11631"/>
                  </a:cubicBezTo>
                  <a:cubicBezTo>
                    <a:pt x="1912" y="11631"/>
                    <a:pt x="1051" y="11539"/>
                    <a:pt x="168" y="11338"/>
                  </a:cubicBezTo>
                  <a:lnTo>
                    <a:pt x="1" y="12060"/>
                  </a:lnTo>
                  <a:cubicBezTo>
                    <a:pt x="937" y="12273"/>
                    <a:pt x="1846" y="12371"/>
                    <a:pt x="2727" y="12371"/>
                  </a:cubicBezTo>
                  <a:cubicBezTo>
                    <a:pt x="12492" y="12371"/>
                    <a:pt x="18762" y="384"/>
                    <a:pt x="18831" y="255"/>
                  </a:cubicBezTo>
                  <a:lnTo>
                    <a:pt x="1829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0" name="Google Shape;5277;p61"/>
            <p:cNvSpPr/>
            <p:nvPr/>
          </p:nvSpPr>
          <p:spPr>
            <a:xfrm>
              <a:off x="5812199" y="2921110"/>
              <a:ext cx="820197" cy="647869"/>
            </a:xfrm>
            <a:custGeom>
              <a:avLst/>
              <a:gdLst/>
              <a:ahLst/>
              <a:cxnLst/>
              <a:rect l="l" t="t" r="r" b="b"/>
              <a:pathLst>
                <a:path w="15608" h="12354" extrusionOk="0">
                  <a:moveTo>
                    <a:pt x="15608" y="0"/>
                  </a:moveTo>
                  <a:lnTo>
                    <a:pt x="15608" y="0"/>
                  </a:lnTo>
                  <a:cubicBezTo>
                    <a:pt x="15532" y="7"/>
                    <a:pt x="15448" y="23"/>
                    <a:pt x="15376" y="35"/>
                  </a:cubicBezTo>
                  <a:cubicBezTo>
                    <a:pt x="15315" y="42"/>
                    <a:pt x="15255" y="46"/>
                    <a:pt x="15201" y="61"/>
                  </a:cubicBezTo>
                  <a:cubicBezTo>
                    <a:pt x="14350" y="190"/>
                    <a:pt x="13547" y="377"/>
                    <a:pt x="12786" y="623"/>
                  </a:cubicBezTo>
                  <a:cubicBezTo>
                    <a:pt x="12567" y="684"/>
                    <a:pt x="12349" y="757"/>
                    <a:pt x="12144" y="829"/>
                  </a:cubicBezTo>
                  <a:cubicBezTo>
                    <a:pt x="8080" y="2278"/>
                    <a:pt x="5081" y="5087"/>
                    <a:pt x="3077" y="7574"/>
                  </a:cubicBezTo>
                  <a:cubicBezTo>
                    <a:pt x="2514" y="8254"/>
                    <a:pt x="2035" y="8923"/>
                    <a:pt x="1640" y="9524"/>
                  </a:cubicBezTo>
                  <a:cubicBezTo>
                    <a:pt x="1172" y="10220"/>
                    <a:pt x="810" y="10825"/>
                    <a:pt x="548" y="11304"/>
                  </a:cubicBezTo>
                  <a:lnTo>
                    <a:pt x="545" y="11307"/>
                  </a:lnTo>
                  <a:cubicBezTo>
                    <a:pt x="442" y="11490"/>
                    <a:pt x="350" y="11653"/>
                    <a:pt x="278" y="11794"/>
                  </a:cubicBezTo>
                  <a:cubicBezTo>
                    <a:pt x="92" y="12152"/>
                    <a:pt x="1" y="12353"/>
                    <a:pt x="1" y="12353"/>
                  </a:cubicBezTo>
                  <a:cubicBezTo>
                    <a:pt x="6920" y="11976"/>
                    <a:pt x="12038" y="5593"/>
                    <a:pt x="14308" y="2160"/>
                  </a:cubicBezTo>
                  <a:cubicBezTo>
                    <a:pt x="14350" y="2106"/>
                    <a:pt x="14391" y="2046"/>
                    <a:pt x="14425" y="1988"/>
                  </a:cubicBezTo>
                  <a:cubicBezTo>
                    <a:pt x="15004" y="1095"/>
                    <a:pt x="15380" y="418"/>
                    <a:pt x="15532" y="144"/>
                  </a:cubicBezTo>
                  <a:cubicBezTo>
                    <a:pt x="15562" y="103"/>
                    <a:pt x="15585" y="46"/>
                    <a:pt x="15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1" name="Google Shape;5278;p61"/>
            <p:cNvSpPr/>
            <p:nvPr/>
          </p:nvSpPr>
          <p:spPr>
            <a:xfrm>
              <a:off x="5812199" y="2921110"/>
              <a:ext cx="820197" cy="647869"/>
            </a:xfrm>
            <a:custGeom>
              <a:avLst/>
              <a:gdLst/>
              <a:ahLst/>
              <a:cxnLst/>
              <a:rect l="l" t="t" r="r" b="b"/>
              <a:pathLst>
                <a:path w="15612" h="12354" extrusionOk="0">
                  <a:moveTo>
                    <a:pt x="15611" y="0"/>
                  </a:moveTo>
                  <a:cubicBezTo>
                    <a:pt x="15148" y="707"/>
                    <a:pt x="14639" y="1376"/>
                    <a:pt x="14087" y="2008"/>
                  </a:cubicBezTo>
                  <a:cubicBezTo>
                    <a:pt x="13555" y="2658"/>
                    <a:pt x="12981" y="3266"/>
                    <a:pt x="12384" y="3855"/>
                  </a:cubicBezTo>
                  <a:cubicBezTo>
                    <a:pt x="11198" y="5031"/>
                    <a:pt x="9935" y="6133"/>
                    <a:pt x="8594" y="7137"/>
                  </a:cubicBezTo>
                  <a:cubicBezTo>
                    <a:pt x="7266" y="8151"/>
                    <a:pt x="5867" y="9076"/>
                    <a:pt x="4426" y="9935"/>
                  </a:cubicBezTo>
                  <a:cubicBezTo>
                    <a:pt x="2993" y="10806"/>
                    <a:pt x="1499" y="11569"/>
                    <a:pt x="1" y="12353"/>
                  </a:cubicBezTo>
                  <a:cubicBezTo>
                    <a:pt x="792" y="12060"/>
                    <a:pt x="1579" y="11748"/>
                    <a:pt x="2358" y="11425"/>
                  </a:cubicBezTo>
                  <a:cubicBezTo>
                    <a:pt x="3119" y="11053"/>
                    <a:pt x="3898" y="10718"/>
                    <a:pt x="4639" y="10307"/>
                  </a:cubicBezTo>
                  <a:cubicBezTo>
                    <a:pt x="5388" y="9912"/>
                    <a:pt x="6122" y="9483"/>
                    <a:pt x="6829" y="9014"/>
                  </a:cubicBezTo>
                  <a:cubicBezTo>
                    <a:pt x="7555" y="8574"/>
                    <a:pt x="8240" y="8068"/>
                    <a:pt x="8931" y="7577"/>
                  </a:cubicBezTo>
                  <a:cubicBezTo>
                    <a:pt x="10263" y="6524"/>
                    <a:pt x="11551" y="5407"/>
                    <a:pt x="12692" y="4148"/>
                  </a:cubicBezTo>
                  <a:cubicBezTo>
                    <a:pt x="13825" y="2886"/>
                    <a:pt x="14878" y="1529"/>
                    <a:pt x="156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2" name="Google Shape;5279;p61"/>
            <p:cNvSpPr/>
            <p:nvPr/>
          </p:nvSpPr>
          <p:spPr>
            <a:xfrm>
              <a:off x="5825218" y="2921110"/>
              <a:ext cx="794159" cy="618570"/>
            </a:xfrm>
            <a:custGeom>
              <a:avLst/>
              <a:gdLst/>
              <a:ahLst/>
              <a:cxnLst/>
              <a:rect l="l" t="t" r="r" b="b"/>
              <a:pathLst>
                <a:path w="15099" h="11760" extrusionOk="0">
                  <a:moveTo>
                    <a:pt x="15098" y="1"/>
                  </a:moveTo>
                  <a:cubicBezTo>
                    <a:pt x="15037" y="8"/>
                    <a:pt x="14977" y="12"/>
                    <a:pt x="14923" y="27"/>
                  </a:cubicBezTo>
                  <a:cubicBezTo>
                    <a:pt x="13657" y="898"/>
                    <a:pt x="12429" y="1803"/>
                    <a:pt x="11197" y="2704"/>
                  </a:cubicBezTo>
                  <a:cubicBezTo>
                    <a:pt x="9725" y="3779"/>
                    <a:pt x="8285" y="4897"/>
                    <a:pt x="6825" y="5992"/>
                  </a:cubicBezTo>
                  <a:cubicBezTo>
                    <a:pt x="5399" y="7129"/>
                    <a:pt x="3954" y="8243"/>
                    <a:pt x="2540" y="9399"/>
                  </a:cubicBezTo>
                  <a:cubicBezTo>
                    <a:pt x="1776" y="10015"/>
                    <a:pt x="1016" y="10638"/>
                    <a:pt x="270" y="11270"/>
                  </a:cubicBezTo>
                  <a:lnTo>
                    <a:pt x="267" y="11273"/>
                  </a:lnTo>
                  <a:cubicBezTo>
                    <a:pt x="164" y="11456"/>
                    <a:pt x="72" y="11619"/>
                    <a:pt x="0" y="11760"/>
                  </a:cubicBezTo>
                  <a:cubicBezTo>
                    <a:pt x="947" y="11091"/>
                    <a:pt x="1883" y="10414"/>
                    <a:pt x="2806" y="9726"/>
                  </a:cubicBezTo>
                  <a:cubicBezTo>
                    <a:pt x="4278" y="8650"/>
                    <a:pt x="5719" y="7532"/>
                    <a:pt x="7167" y="6434"/>
                  </a:cubicBezTo>
                  <a:cubicBezTo>
                    <a:pt x="8597" y="5297"/>
                    <a:pt x="10041" y="4190"/>
                    <a:pt x="11455" y="3038"/>
                  </a:cubicBezTo>
                  <a:cubicBezTo>
                    <a:pt x="12676" y="2042"/>
                    <a:pt x="13900" y="1038"/>
                    <a:pt x="150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3" name="Google Shape;5280;p61"/>
            <p:cNvSpPr/>
            <p:nvPr/>
          </p:nvSpPr>
          <p:spPr>
            <a:xfrm>
              <a:off x="5896822" y="2953666"/>
              <a:ext cx="585855" cy="468811"/>
            </a:xfrm>
            <a:custGeom>
              <a:avLst/>
              <a:gdLst/>
              <a:ahLst/>
              <a:cxnLst/>
              <a:rect l="l" t="t" r="r" b="b"/>
              <a:pathLst>
                <a:path w="11148" h="8902" extrusionOk="0">
                  <a:moveTo>
                    <a:pt x="11147" y="0"/>
                  </a:moveTo>
                  <a:lnTo>
                    <a:pt x="11147" y="0"/>
                  </a:lnTo>
                  <a:cubicBezTo>
                    <a:pt x="10928" y="61"/>
                    <a:pt x="10710" y="134"/>
                    <a:pt x="10505" y="206"/>
                  </a:cubicBezTo>
                  <a:cubicBezTo>
                    <a:pt x="9566" y="780"/>
                    <a:pt x="8646" y="1396"/>
                    <a:pt x="7734" y="2016"/>
                  </a:cubicBezTo>
                  <a:cubicBezTo>
                    <a:pt x="6266" y="3023"/>
                    <a:pt x="4848" y="4111"/>
                    <a:pt x="3445" y="5217"/>
                  </a:cubicBezTo>
                  <a:cubicBezTo>
                    <a:pt x="2768" y="5791"/>
                    <a:pt x="2099" y="6365"/>
                    <a:pt x="1438" y="6951"/>
                  </a:cubicBezTo>
                  <a:cubicBezTo>
                    <a:pt x="875" y="7631"/>
                    <a:pt x="396" y="8300"/>
                    <a:pt x="1" y="8901"/>
                  </a:cubicBezTo>
                  <a:cubicBezTo>
                    <a:pt x="1236" y="7779"/>
                    <a:pt x="2498" y="6700"/>
                    <a:pt x="3798" y="5654"/>
                  </a:cubicBezTo>
                  <a:cubicBezTo>
                    <a:pt x="5156" y="4517"/>
                    <a:pt x="6574" y="3438"/>
                    <a:pt x="7985" y="2362"/>
                  </a:cubicBezTo>
                  <a:cubicBezTo>
                    <a:pt x="9034" y="1567"/>
                    <a:pt x="10084" y="780"/>
                    <a:pt x="111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4" name="Google Shape;5281;p61"/>
            <p:cNvSpPr/>
            <p:nvPr/>
          </p:nvSpPr>
          <p:spPr>
            <a:xfrm>
              <a:off x="4464730" y="2445788"/>
              <a:ext cx="1080579" cy="843207"/>
            </a:xfrm>
            <a:custGeom>
              <a:avLst/>
              <a:gdLst/>
              <a:ahLst/>
              <a:cxnLst/>
              <a:rect l="l" t="t" r="r" b="b"/>
              <a:pathLst>
                <a:path w="20563" h="16020" extrusionOk="0">
                  <a:moveTo>
                    <a:pt x="210" y="1"/>
                  </a:moveTo>
                  <a:lnTo>
                    <a:pt x="1" y="713"/>
                  </a:lnTo>
                  <a:cubicBezTo>
                    <a:pt x="12886" y="4503"/>
                    <a:pt x="19859" y="15905"/>
                    <a:pt x="19927" y="16019"/>
                  </a:cubicBezTo>
                  <a:lnTo>
                    <a:pt x="20562" y="15639"/>
                  </a:lnTo>
                  <a:cubicBezTo>
                    <a:pt x="20494" y="15521"/>
                    <a:pt x="13368" y="3872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35" name="Google Shape;5282;p61"/>
            <p:cNvSpPr/>
            <p:nvPr/>
          </p:nvSpPr>
          <p:spPr>
            <a:xfrm>
              <a:off x="4318267" y="2689959"/>
              <a:ext cx="836472" cy="172549"/>
            </a:xfrm>
            <a:custGeom>
              <a:avLst/>
              <a:gdLst/>
              <a:ahLst/>
              <a:cxnLst/>
              <a:rect l="l" t="t" r="r" b="b"/>
              <a:pathLst>
                <a:path w="15924" h="3226" extrusionOk="0">
                  <a:moveTo>
                    <a:pt x="4630" y="1"/>
                  </a:moveTo>
                  <a:cubicBezTo>
                    <a:pt x="3046" y="1"/>
                    <a:pt x="1462" y="200"/>
                    <a:pt x="1" y="712"/>
                  </a:cubicBezTo>
                  <a:lnTo>
                    <a:pt x="248" y="1411"/>
                  </a:lnTo>
                  <a:cubicBezTo>
                    <a:pt x="1603" y="937"/>
                    <a:pt x="3087" y="750"/>
                    <a:pt x="4582" y="750"/>
                  </a:cubicBezTo>
                  <a:cubicBezTo>
                    <a:pt x="9996" y="750"/>
                    <a:pt x="15552" y="3193"/>
                    <a:pt x="15623" y="3225"/>
                  </a:cubicBezTo>
                  <a:lnTo>
                    <a:pt x="15923" y="2548"/>
                  </a:lnTo>
                  <a:cubicBezTo>
                    <a:pt x="15628" y="2415"/>
                    <a:pt x="10134" y="1"/>
                    <a:pt x="46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defRPr/>
              </a:pPr>
              <a:endParaRPr/>
            </a:p>
          </p:txBody>
        </p:sp>
        <p:sp>
          <p:nvSpPr>
            <p:cNvPr id="57454" name="Google Shape;5283;p61"/>
            <p:cNvSpPr>
              <a:spLocks/>
            </p:cNvSpPr>
            <p:nvPr/>
          </p:nvSpPr>
          <p:spPr bwMode="auto">
            <a:xfrm>
              <a:off x="4400624" y="2403943"/>
              <a:ext cx="137661" cy="121249"/>
            </a:xfrm>
            <a:custGeom>
              <a:avLst/>
              <a:gdLst>
                <a:gd name="T0" fmla="*/ 3624792 w 2617"/>
                <a:gd name="T1" fmla="*/ 2788 h 2305"/>
                <a:gd name="T2" fmla="*/ 1034851 w 2617"/>
                <a:gd name="T3" fmla="*/ 1330951 h 2305"/>
                <a:gd name="T4" fmla="*/ 1757085 w 2617"/>
                <a:gd name="T5" fmla="*/ 5780342 h 2305"/>
                <a:gd name="T6" fmla="*/ 3622057 w 2617"/>
                <a:gd name="T7" fmla="*/ 6378013 h 2305"/>
                <a:gd name="T8" fmla="*/ 6209211 w 2617"/>
                <a:gd name="T9" fmla="*/ 5055373 h 2305"/>
                <a:gd name="T10" fmla="*/ 5481506 w 2617"/>
                <a:gd name="T11" fmla="*/ 603194 h 2305"/>
                <a:gd name="T12" fmla="*/ 3624792 w 2617"/>
                <a:gd name="T13" fmla="*/ 2788 h 23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17" h="2305" extrusionOk="0">
                  <a:moveTo>
                    <a:pt x="1310" y="1"/>
                  </a:moveTo>
                  <a:cubicBezTo>
                    <a:pt x="952" y="1"/>
                    <a:pt x="599" y="168"/>
                    <a:pt x="374" y="481"/>
                  </a:cubicBezTo>
                  <a:cubicBezTo>
                    <a:pt x="0" y="994"/>
                    <a:pt x="119" y="1717"/>
                    <a:pt x="635" y="2089"/>
                  </a:cubicBezTo>
                  <a:cubicBezTo>
                    <a:pt x="840" y="2234"/>
                    <a:pt x="1075" y="2305"/>
                    <a:pt x="1309" y="2305"/>
                  </a:cubicBezTo>
                  <a:cubicBezTo>
                    <a:pt x="1666" y="2305"/>
                    <a:pt x="2018" y="2140"/>
                    <a:pt x="2244" y="1827"/>
                  </a:cubicBezTo>
                  <a:cubicBezTo>
                    <a:pt x="2616" y="1310"/>
                    <a:pt x="2499" y="591"/>
                    <a:pt x="1981" y="218"/>
                  </a:cubicBezTo>
                  <a:cubicBezTo>
                    <a:pt x="1778" y="72"/>
                    <a:pt x="1543" y="1"/>
                    <a:pt x="13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455" name="Google Shape;5284;p61"/>
            <p:cNvSpPr>
              <a:spLocks/>
            </p:cNvSpPr>
            <p:nvPr/>
          </p:nvSpPr>
          <p:spPr bwMode="auto">
            <a:xfrm>
              <a:off x="4253652" y="2663538"/>
              <a:ext cx="137398" cy="121301"/>
            </a:xfrm>
            <a:custGeom>
              <a:avLst/>
              <a:gdLst>
                <a:gd name="T0" fmla="*/ 3616534 w 2612"/>
                <a:gd name="T1" fmla="*/ 2788 h 2306"/>
                <a:gd name="T2" fmla="*/ 1021017 w 2612"/>
                <a:gd name="T3" fmla="*/ 1330944 h 2306"/>
                <a:gd name="T4" fmla="*/ 1748774 w 2612"/>
                <a:gd name="T5" fmla="*/ 5780261 h 2306"/>
                <a:gd name="T6" fmla="*/ 3610958 w 2612"/>
                <a:gd name="T7" fmla="*/ 6377929 h 2306"/>
                <a:gd name="T8" fmla="*/ 6198165 w 2612"/>
                <a:gd name="T9" fmla="*/ 5055295 h 2306"/>
                <a:gd name="T10" fmla="*/ 5473196 w 2612"/>
                <a:gd name="T11" fmla="*/ 603191 h 2306"/>
                <a:gd name="T12" fmla="*/ 3616534 w 2612"/>
                <a:gd name="T13" fmla="*/ 2788 h 230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12" h="2306" extrusionOk="0">
                  <a:moveTo>
                    <a:pt x="1307" y="1"/>
                  </a:moveTo>
                  <a:cubicBezTo>
                    <a:pt x="949" y="1"/>
                    <a:pt x="595" y="167"/>
                    <a:pt x="369" y="481"/>
                  </a:cubicBezTo>
                  <a:cubicBezTo>
                    <a:pt x="0" y="994"/>
                    <a:pt x="114" y="1716"/>
                    <a:pt x="632" y="2089"/>
                  </a:cubicBezTo>
                  <a:cubicBezTo>
                    <a:pt x="836" y="2235"/>
                    <a:pt x="1071" y="2305"/>
                    <a:pt x="1305" y="2305"/>
                  </a:cubicBezTo>
                  <a:cubicBezTo>
                    <a:pt x="1662" y="2305"/>
                    <a:pt x="2014" y="2140"/>
                    <a:pt x="2240" y="1827"/>
                  </a:cubicBezTo>
                  <a:cubicBezTo>
                    <a:pt x="2612" y="1309"/>
                    <a:pt x="2494" y="591"/>
                    <a:pt x="1978" y="218"/>
                  </a:cubicBezTo>
                  <a:cubicBezTo>
                    <a:pt x="1775" y="71"/>
                    <a:pt x="1540" y="1"/>
                    <a:pt x="13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456" name="Google Shape;5285;p61"/>
            <p:cNvSpPr>
              <a:spLocks/>
            </p:cNvSpPr>
            <p:nvPr/>
          </p:nvSpPr>
          <p:spPr bwMode="auto">
            <a:xfrm>
              <a:off x="4461643" y="2477114"/>
              <a:ext cx="27827" cy="19410"/>
            </a:xfrm>
            <a:custGeom>
              <a:avLst/>
              <a:gdLst>
                <a:gd name="T0" fmla="*/ 736022 w 529"/>
                <a:gd name="T1" fmla="*/ 2788 h 369"/>
                <a:gd name="T2" fmla="*/ 431660 w 529"/>
                <a:gd name="T3" fmla="*/ 921370 h 369"/>
                <a:gd name="T4" fmla="*/ 719452 w 529"/>
                <a:gd name="T5" fmla="*/ 1018210 h 369"/>
                <a:gd name="T6" fmla="*/ 1021077 w 529"/>
                <a:gd name="T7" fmla="*/ 99627 h 369"/>
                <a:gd name="T8" fmla="*/ 736022 w 529"/>
                <a:gd name="T9" fmla="*/ 2788 h 3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9" h="369" extrusionOk="0">
                  <a:moveTo>
                    <a:pt x="266" y="1"/>
                  </a:moveTo>
                  <a:cubicBezTo>
                    <a:pt x="115" y="1"/>
                    <a:pt x="1" y="218"/>
                    <a:pt x="156" y="333"/>
                  </a:cubicBezTo>
                  <a:cubicBezTo>
                    <a:pt x="191" y="358"/>
                    <a:pt x="227" y="368"/>
                    <a:pt x="260" y="368"/>
                  </a:cubicBezTo>
                  <a:cubicBezTo>
                    <a:pt x="414" y="368"/>
                    <a:pt x="528" y="149"/>
                    <a:pt x="369" y="36"/>
                  </a:cubicBezTo>
                  <a:cubicBezTo>
                    <a:pt x="334" y="12"/>
                    <a:pt x="299" y="1"/>
                    <a:pt x="2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57457" name="Google Shape;5286;p61"/>
            <p:cNvSpPr>
              <a:spLocks/>
            </p:cNvSpPr>
            <p:nvPr/>
          </p:nvSpPr>
          <p:spPr bwMode="auto">
            <a:xfrm>
              <a:off x="4290527" y="2698203"/>
              <a:ext cx="63228" cy="44133"/>
            </a:xfrm>
            <a:custGeom>
              <a:avLst/>
              <a:gdLst>
                <a:gd name="T0" fmla="*/ 1693427 w 1202"/>
                <a:gd name="T1" fmla="*/ 0 h 839"/>
                <a:gd name="T2" fmla="*/ 985031 w 1202"/>
                <a:gd name="T3" fmla="*/ 2094608 h 839"/>
                <a:gd name="T4" fmla="*/ 1640824 w 1202"/>
                <a:gd name="T5" fmla="*/ 2321480 h 839"/>
                <a:gd name="T6" fmla="*/ 2343644 w 1202"/>
                <a:gd name="T7" fmla="*/ 221349 h 839"/>
                <a:gd name="T8" fmla="*/ 1693427 w 1202"/>
                <a:gd name="T9" fmla="*/ 0 h 8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2" h="839" extrusionOk="0">
                  <a:moveTo>
                    <a:pt x="612" y="0"/>
                  </a:moveTo>
                  <a:cubicBezTo>
                    <a:pt x="264" y="0"/>
                    <a:pt x="0" y="501"/>
                    <a:pt x="356" y="757"/>
                  </a:cubicBezTo>
                  <a:cubicBezTo>
                    <a:pt x="435" y="814"/>
                    <a:pt x="516" y="839"/>
                    <a:pt x="593" y="839"/>
                  </a:cubicBezTo>
                  <a:cubicBezTo>
                    <a:pt x="940" y="839"/>
                    <a:pt x="1202" y="338"/>
                    <a:pt x="847" y="80"/>
                  </a:cubicBezTo>
                  <a:cubicBezTo>
                    <a:pt x="768" y="24"/>
                    <a:pt x="688" y="0"/>
                    <a:pt x="6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57363" name="Google Shape;5287;p61"/>
          <p:cNvGrpSpPr>
            <a:grpSpLocks/>
          </p:cNvGrpSpPr>
          <p:nvPr/>
        </p:nvGrpSpPr>
        <p:grpSpPr bwMode="auto">
          <a:xfrm>
            <a:off x="9796464" y="-215900"/>
            <a:ext cx="1203325" cy="1752600"/>
            <a:chOff x="4678687" y="1756682"/>
            <a:chExt cx="1646479" cy="2399686"/>
          </a:xfrm>
        </p:grpSpPr>
        <p:sp>
          <p:nvSpPr>
            <p:cNvPr id="41" name="Google Shape;5288;p61"/>
            <p:cNvSpPr/>
            <p:nvPr/>
          </p:nvSpPr>
          <p:spPr>
            <a:xfrm>
              <a:off x="4709097" y="1778418"/>
              <a:ext cx="1468364" cy="2377950"/>
            </a:xfrm>
            <a:custGeom>
              <a:avLst/>
              <a:gdLst/>
              <a:ahLst/>
              <a:cxnLst/>
              <a:rect l="l" t="t" r="r" b="b"/>
              <a:pathLst>
                <a:path w="28657" h="46404" extrusionOk="0">
                  <a:moveTo>
                    <a:pt x="583" y="1"/>
                  </a:moveTo>
                  <a:cubicBezTo>
                    <a:pt x="431" y="1"/>
                    <a:pt x="281" y="67"/>
                    <a:pt x="179" y="194"/>
                  </a:cubicBezTo>
                  <a:cubicBezTo>
                    <a:pt x="0" y="415"/>
                    <a:pt x="35" y="742"/>
                    <a:pt x="259" y="921"/>
                  </a:cubicBezTo>
                  <a:cubicBezTo>
                    <a:pt x="23002" y="19277"/>
                    <a:pt x="27542" y="45704"/>
                    <a:pt x="27588" y="45967"/>
                  </a:cubicBezTo>
                  <a:cubicBezTo>
                    <a:pt x="27630" y="46221"/>
                    <a:pt x="27849" y="46404"/>
                    <a:pt x="28097" y="46404"/>
                  </a:cubicBezTo>
                  <a:cubicBezTo>
                    <a:pt x="28127" y="46404"/>
                    <a:pt x="28154" y="46400"/>
                    <a:pt x="28181" y="46397"/>
                  </a:cubicBezTo>
                  <a:cubicBezTo>
                    <a:pt x="28465" y="46351"/>
                    <a:pt x="28656" y="46084"/>
                    <a:pt x="28610" y="45800"/>
                  </a:cubicBezTo>
                  <a:cubicBezTo>
                    <a:pt x="28565" y="45533"/>
                    <a:pt x="23971" y="18726"/>
                    <a:pt x="909" y="115"/>
                  </a:cubicBezTo>
                  <a:cubicBezTo>
                    <a:pt x="812" y="38"/>
                    <a:pt x="697" y="1"/>
                    <a:pt x="583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289;p61"/>
            <p:cNvSpPr/>
            <p:nvPr/>
          </p:nvSpPr>
          <p:spPr>
            <a:xfrm>
              <a:off x="4906761" y="2739162"/>
              <a:ext cx="1133855" cy="934660"/>
            </a:xfrm>
            <a:custGeom>
              <a:avLst/>
              <a:gdLst/>
              <a:ahLst/>
              <a:cxnLst/>
              <a:rect l="l" t="t" r="r" b="b"/>
              <a:pathLst>
                <a:path w="22140" h="18196" extrusionOk="0">
                  <a:moveTo>
                    <a:pt x="593" y="0"/>
                  </a:moveTo>
                  <a:cubicBezTo>
                    <a:pt x="504" y="0"/>
                    <a:pt x="414" y="23"/>
                    <a:pt x="332" y="71"/>
                  </a:cubicBezTo>
                  <a:cubicBezTo>
                    <a:pt x="84" y="215"/>
                    <a:pt x="0" y="535"/>
                    <a:pt x="145" y="782"/>
                  </a:cubicBezTo>
                  <a:cubicBezTo>
                    <a:pt x="6559" y="11777"/>
                    <a:pt x="21201" y="18092"/>
                    <a:pt x="21348" y="18154"/>
                  </a:cubicBezTo>
                  <a:cubicBezTo>
                    <a:pt x="21413" y="18184"/>
                    <a:pt x="21482" y="18196"/>
                    <a:pt x="21550" y="18196"/>
                  </a:cubicBezTo>
                  <a:cubicBezTo>
                    <a:pt x="21752" y="18196"/>
                    <a:pt x="21945" y="18077"/>
                    <a:pt x="22029" y="17880"/>
                  </a:cubicBezTo>
                  <a:cubicBezTo>
                    <a:pt x="22140" y="17617"/>
                    <a:pt x="22017" y="17313"/>
                    <a:pt x="21755" y="17199"/>
                  </a:cubicBezTo>
                  <a:cubicBezTo>
                    <a:pt x="21611" y="17138"/>
                    <a:pt x="7281" y="10952"/>
                    <a:pt x="1042" y="257"/>
                  </a:cubicBezTo>
                  <a:cubicBezTo>
                    <a:pt x="946" y="92"/>
                    <a:pt x="772" y="0"/>
                    <a:pt x="593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290;p61"/>
            <p:cNvSpPr/>
            <p:nvPr/>
          </p:nvSpPr>
          <p:spPr>
            <a:xfrm>
              <a:off x="5419385" y="2539188"/>
              <a:ext cx="30410" cy="28258"/>
            </a:xfrm>
            <a:custGeom>
              <a:avLst/>
              <a:gdLst/>
              <a:ahLst/>
              <a:cxnLst/>
              <a:rect l="l" t="t" r="r" b="b"/>
              <a:pathLst>
                <a:path w="601" h="552" extrusionOk="0">
                  <a:moveTo>
                    <a:pt x="600" y="0"/>
                  </a:moveTo>
                  <a:lnTo>
                    <a:pt x="0" y="551"/>
                  </a:lnTo>
                  <a:lnTo>
                    <a:pt x="600" y="551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7A7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291;p61"/>
            <p:cNvSpPr/>
            <p:nvPr/>
          </p:nvSpPr>
          <p:spPr>
            <a:xfrm>
              <a:off x="4843769" y="2719600"/>
              <a:ext cx="801517" cy="712950"/>
            </a:xfrm>
            <a:custGeom>
              <a:avLst/>
              <a:gdLst/>
              <a:ahLst/>
              <a:cxnLst/>
              <a:rect l="l" t="t" r="r" b="b"/>
              <a:pathLst>
                <a:path w="15649" h="13920" extrusionOk="0">
                  <a:moveTo>
                    <a:pt x="765" y="1"/>
                  </a:moveTo>
                  <a:cubicBezTo>
                    <a:pt x="765" y="1"/>
                    <a:pt x="0" y="11670"/>
                    <a:pt x="14992" y="13833"/>
                  </a:cubicBezTo>
                  <a:cubicBezTo>
                    <a:pt x="15208" y="13867"/>
                    <a:pt x="15425" y="13897"/>
                    <a:pt x="15649" y="13920"/>
                  </a:cubicBezTo>
                  <a:cubicBezTo>
                    <a:pt x="15649" y="13920"/>
                    <a:pt x="15642" y="13890"/>
                    <a:pt x="15631" y="13833"/>
                  </a:cubicBezTo>
                  <a:cubicBezTo>
                    <a:pt x="15433" y="12784"/>
                    <a:pt x="13182" y="2628"/>
                    <a:pt x="1050" y="62"/>
                  </a:cubicBezTo>
                  <a:cubicBezTo>
                    <a:pt x="1042" y="62"/>
                    <a:pt x="1039" y="55"/>
                    <a:pt x="1031" y="55"/>
                  </a:cubicBezTo>
                  <a:cubicBezTo>
                    <a:pt x="944" y="39"/>
                    <a:pt x="852" y="24"/>
                    <a:pt x="765" y="1"/>
                  </a:cubicBezTo>
                  <a:close/>
                </a:path>
              </a:pathLst>
            </a:custGeom>
            <a:solidFill>
              <a:srgbClr val="83B2A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292;p61"/>
            <p:cNvSpPr/>
            <p:nvPr/>
          </p:nvSpPr>
          <p:spPr>
            <a:xfrm>
              <a:off x="5393319" y="3047817"/>
              <a:ext cx="65164" cy="230405"/>
            </a:xfrm>
            <a:custGeom>
              <a:avLst/>
              <a:gdLst/>
              <a:ahLst/>
              <a:cxnLst/>
              <a:rect l="l" t="t" r="r" b="b"/>
              <a:pathLst>
                <a:path w="1252" h="4491" extrusionOk="0">
                  <a:moveTo>
                    <a:pt x="1252" y="0"/>
                  </a:moveTo>
                  <a:lnTo>
                    <a:pt x="1" y="4403"/>
                  </a:lnTo>
                  <a:lnTo>
                    <a:pt x="377" y="4491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293;p61"/>
            <p:cNvSpPr/>
            <p:nvPr/>
          </p:nvSpPr>
          <p:spPr>
            <a:xfrm>
              <a:off x="4898072" y="2721773"/>
              <a:ext cx="747215" cy="710777"/>
            </a:xfrm>
            <a:custGeom>
              <a:avLst/>
              <a:gdLst/>
              <a:ahLst/>
              <a:cxnLst/>
              <a:rect l="l" t="t" r="r" b="b"/>
              <a:pathLst>
                <a:path w="14592" h="13855" extrusionOk="0">
                  <a:moveTo>
                    <a:pt x="0" y="1"/>
                  </a:moveTo>
                  <a:cubicBezTo>
                    <a:pt x="110" y="396"/>
                    <a:pt x="414" y="1252"/>
                    <a:pt x="1064" y="2134"/>
                  </a:cubicBezTo>
                  <a:cubicBezTo>
                    <a:pt x="1562" y="2837"/>
                    <a:pt x="2053" y="3544"/>
                    <a:pt x="2601" y="4213"/>
                  </a:cubicBezTo>
                  <a:cubicBezTo>
                    <a:pt x="3657" y="5579"/>
                    <a:pt x="4854" y="6829"/>
                    <a:pt x="6102" y="8019"/>
                  </a:cubicBezTo>
                  <a:cubicBezTo>
                    <a:pt x="7360" y="9206"/>
                    <a:pt x="8702" y="10296"/>
                    <a:pt x="10120" y="11281"/>
                  </a:cubicBezTo>
                  <a:cubicBezTo>
                    <a:pt x="10827" y="11775"/>
                    <a:pt x="11554" y="12240"/>
                    <a:pt x="12296" y="12680"/>
                  </a:cubicBezTo>
                  <a:cubicBezTo>
                    <a:pt x="13048" y="13102"/>
                    <a:pt x="13801" y="13524"/>
                    <a:pt x="14591" y="13855"/>
                  </a:cubicBezTo>
                  <a:cubicBezTo>
                    <a:pt x="13112" y="12980"/>
                    <a:pt x="11710" y="12000"/>
                    <a:pt x="10357" y="10962"/>
                  </a:cubicBezTo>
                  <a:cubicBezTo>
                    <a:pt x="9006" y="9913"/>
                    <a:pt x="7691" y="8825"/>
                    <a:pt x="6459" y="7643"/>
                  </a:cubicBezTo>
                  <a:cubicBezTo>
                    <a:pt x="5216" y="6472"/>
                    <a:pt x="4212" y="5224"/>
                    <a:pt x="3094" y="3931"/>
                  </a:cubicBezTo>
                  <a:cubicBezTo>
                    <a:pt x="1954" y="2659"/>
                    <a:pt x="1106" y="1582"/>
                    <a:pt x="0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294;p61"/>
            <p:cNvSpPr/>
            <p:nvPr/>
          </p:nvSpPr>
          <p:spPr>
            <a:xfrm>
              <a:off x="5089220" y="2821760"/>
              <a:ext cx="86885" cy="186932"/>
            </a:xfrm>
            <a:custGeom>
              <a:avLst/>
              <a:gdLst/>
              <a:ahLst/>
              <a:cxnLst/>
              <a:rect l="l" t="t" r="r" b="b"/>
              <a:pathLst>
                <a:path w="1698" h="3678" extrusionOk="0">
                  <a:moveTo>
                    <a:pt x="1697" y="1"/>
                  </a:moveTo>
                  <a:lnTo>
                    <a:pt x="1" y="3480"/>
                  </a:lnTo>
                  <a:lnTo>
                    <a:pt x="480" y="3677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295;p61"/>
            <p:cNvSpPr/>
            <p:nvPr/>
          </p:nvSpPr>
          <p:spPr>
            <a:xfrm>
              <a:off x="5095737" y="3182582"/>
              <a:ext cx="199837" cy="26084"/>
            </a:xfrm>
            <a:custGeom>
              <a:avLst/>
              <a:gdLst/>
              <a:ahLst/>
              <a:cxnLst/>
              <a:rect l="l" t="t" r="r" b="b"/>
              <a:pathLst>
                <a:path w="3909" h="519" extrusionOk="0">
                  <a:moveTo>
                    <a:pt x="3875" y="1"/>
                  </a:moveTo>
                  <a:lnTo>
                    <a:pt x="1" y="518"/>
                  </a:lnTo>
                  <a:lnTo>
                    <a:pt x="3909" y="389"/>
                  </a:lnTo>
                  <a:lnTo>
                    <a:pt x="3875" y="1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296;p61"/>
            <p:cNvSpPr/>
            <p:nvPr/>
          </p:nvSpPr>
          <p:spPr>
            <a:xfrm>
              <a:off x="5076187" y="2791329"/>
              <a:ext cx="30410" cy="23911"/>
            </a:xfrm>
            <a:custGeom>
              <a:avLst/>
              <a:gdLst/>
              <a:ahLst/>
              <a:cxnLst/>
              <a:rect l="l" t="t" r="r" b="b"/>
              <a:pathLst>
                <a:path w="621" h="473" extrusionOk="0">
                  <a:moveTo>
                    <a:pt x="67" y="1"/>
                  </a:moveTo>
                  <a:cubicBezTo>
                    <a:pt x="30" y="1"/>
                    <a:pt x="0" y="44"/>
                    <a:pt x="21" y="78"/>
                  </a:cubicBezTo>
                  <a:cubicBezTo>
                    <a:pt x="128" y="242"/>
                    <a:pt x="337" y="348"/>
                    <a:pt x="493" y="462"/>
                  </a:cubicBezTo>
                  <a:cubicBezTo>
                    <a:pt x="503" y="469"/>
                    <a:pt x="513" y="472"/>
                    <a:pt x="523" y="472"/>
                  </a:cubicBezTo>
                  <a:cubicBezTo>
                    <a:pt x="575" y="472"/>
                    <a:pt x="620" y="395"/>
                    <a:pt x="572" y="357"/>
                  </a:cubicBezTo>
                  <a:cubicBezTo>
                    <a:pt x="421" y="234"/>
                    <a:pt x="265" y="64"/>
                    <a:pt x="79" y="2"/>
                  </a:cubicBezTo>
                  <a:cubicBezTo>
                    <a:pt x="74" y="1"/>
                    <a:pt x="70" y="1"/>
                    <a:pt x="67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297;p61"/>
            <p:cNvSpPr/>
            <p:nvPr/>
          </p:nvSpPr>
          <p:spPr>
            <a:xfrm>
              <a:off x="5069671" y="2823934"/>
              <a:ext cx="30410" cy="21736"/>
            </a:xfrm>
            <a:custGeom>
              <a:avLst/>
              <a:gdLst/>
              <a:ahLst/>
              <a:cxnLst/>
              <a:rect l="l" t="t" r="r" b="b"/>
              <a:pathLst>
                <a:path w="574" h="457" extrusionOk="0">
                  <a:moveTo>
                    <a:pt x="50" y="0"/>
                  </a:moveTo>
                  <a:cubicBezTo>
                    <a:pt x="17" y="0"/>
                    <a:pt x="0" y="43"/>
                    <a:pt x="21" y="71"/>
                  </a:cubicBezTo>
                  <a:cubicBezTo>
                    <a:pt x="55" y="112"/>
                    <a:pt x="93" y="143"/>
                    <a:pt x="123" y="181"/>
                  </a:cubicBezTo>
                  <a:cubicBezTo>
                    <a:pt x="150" y="215"/>
                    <a:pt x="165" y="238"/>
                    <a:pt x="203" y="264"/>
                  </a:cubicBezTo>
                  <a:cubicBezTo>
                    <a:pt x="279" y="318"/>
                    <a:pt x="355" y="374"/>
                    <a:pt x="423" y="436"/>
                  </a:cubicBezTo>
                  <a:cubicBezTo>
                    <a:pt x="440" y="451"/>
                    <a:pt x="458" y="457"/>
                    <a:pt x="475" y="457"/>
                  </a:cubicBezTo>
                  <a:cubicBezTo>
                    <a:pt x="530" y="457"/>
                    <a:pt x="573" y="388"/>
                    <a:pt x="526" y="332"/>
                  </a:cubicBezTo>
                  <a:cubicBezTo>
                    <a:pt x="462" y="253"/>
                    <a:pt x="397" y="181"/>
                    <a:pt x="321" y="112"/>
                  </a:cubicBezTo>
                  <a:cubicBezTo>
                    <a:pt x="256" y="55"/>
                    <a:pt x="150" y="17"/>
                    <a:pt x="63" y="2"/>
                  </a:cubicBezTo>
                  <a:cubicBezTo>
                    <a:pt x="58" y="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298;p61"/>
            <p:cNvSpPr/>
            <p:nvPr/>
          </p:nvSpPr>
          <p:spPr>
            <a:xfrm>
              <a:off x="5243442" y="2941310"/>
              <a:ext cx="36926" cy="30431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6" y="1"/>
                  </a:moveTo>
                  <a:cubicBezTo>
                    <a:pt x="39" y="1"/>
                    <a:pt x="0" y="52"/>
                    <a:pt x="19" y="88"/>
                  </a:cubicBezTo>
                  <a:cubicBezTo>
                    <a:pt x="65" y="203"/>
                    <a:pt x="152" y="256"/>
                    <a:pt x="251" y="328"/>
                  </a:cubicBezTo>
                  <a:cubicBezTo>
                    <a:pt x="365" y="408"/>
                    <a:pt x="479" y="488"/>
                    <a:pt x="586" y="576"/>
                  </a:cubicBezTo>
                  <a:cubicBezTo>
                    <a:pt x="601" y="588"/>
                    <a:pt x="618" y="594"/>
                    <a:pt x="633" y="594"/>
                  </a:cubicBezTo>
                  <a:cubicBezTo>
                    <a:pt x="687" y="594"/>
                    <a:pt x="732" y="530"/>
                    <a:pt x="684" y="480"/>
                  </a:cubicBezTo>
                  <a:cubicBezTo>
                    <a:pt x="589" y="378"/>
                    <a:pt x="494" y="275"/>
                    <a:pt x="388" y="180"/>
                  </a:cubicBezTo>
                  <a:cubicBezTo>
                    <a:pt x="296" y="97"/>
                    <a:pt x="212" y="16"/>
                    <a:pt x="79" y="1"/>
                  </a:cubicBezTo>
                  <a:cubicBezTo>
                    <a:pt x="78" y="1"/>
                    <a:pt x="77" y="1"/>
                    <a:pt x="76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99;p61"/>
            <p:cNvSpPr/>
            <p:nvPr/>
          </p:nvSpPr>
          <p:spPr>
            <a:xfrm>
              <a:off x="5230410" y="2971741"/>
              <a:ext cx="34754" cy="28256"/>
            </a:xfrm>
            <a:custGeom>
              <a:avLst/>
              <a:gdLst/>
              <a:ahLst/>
              <a:cxnLst/>
              <a:rect l="l" t="t" r="r" b="b"/>
              <a:pathLst>
                <a:path w="679" h="522" extrusionOk="0">
                  <a:moveTo>
                    <a:pt x="72" y="1"/>
                  </a:moveTo>
                  <a:cubicBezTo>
                    <a:pt x="35" y="1"/>
                    <a:pt x="0" y="44"/>
                    <a:pt x="15" y="80"/>
                  </a:cubicBezTo>
                  <a:cubicBezTo>
                    <a:pt x="54" y="191"/>
                    <a:pt x="133" y="244"/>
                    <a:pt x="228" y="308"/>
                  </a:cubicBezTo>
                  <a:cubicBezTo>
                    <a:pt x="327" y="377"/>
                    <a:pt x="433" y="442"/>
                    <a:pt x="536" y="510"/>
                  </a:cubicBezTo>
                  <a:cubicBezTo>
                    <a:pt x="549" y="518"/>
                    <a:pt x="561" y="521"/>
                    <a:pt x="573" y="521"/>
                  </a:cubicBezTo>
                  <a:cubicBezTo>
                    <a:pt x="632" y="521"/>
                    <a:pt x="678" y="439"/>
                    <a:pt x="628" y="392"/>
                  </a:cubicBezTo>
                  <a:cubicBezTo>
                    <a:pt x="536" y="308"/>
                    <a:pt x="445" y="225"/>
                    <a:pt x="350" y="145"/>
                  </a:cubicBezTo>
                  <a:cubicBezTo>
                    <a:pt x="266" y="73"/>
                    <a:pt x="194" y="8"/>
                    <a:pt x="76" y="1"/>
                  </a:cubicBezTo>
                  <a:cubicBezTo>
                    <a:pt x="75" y="1"/>
                    <a:pt x="74" y="1"/>
                    <a:pt x="72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00;p61"/>
            <p:cNvSpPr/>
            <p:nvPr/>
          </p:nvSpPr>
          <p:spPr>
            <a:xfrm>
              <a:off x="5232581" y="3006519"/>
              <a:ext cx="30410" cy="23909"/>
            </a:xfrm>
            <a:custGeom>
              <a:avLst/>
              <a:gdLst/>
              <a:ahLst/>
              <a:cxnLst/>
              <a:rect l="l" t="t" r="r" b="b"/>
              <a:pathLst>
                <a:path w="587" h="460" extrusionOk="0">
                  <a:moveTo>
                    <a:pt x="133" y="1"/>
                  </a:moveTo>
                  <a:cubicBezTo>
                    <a:pt x="128" y="1"/>
                    <a:pt x="123" y="1"/>
                    <a:pt x="118" y="1"/>
                  </a:cubicBezTo>
                  <a:cubicBezTo>
                    <a:pt x="65" y="10"/>
                    <a:pt x="0" y="59"/>
                    <a:pt x="27" y="119"/>
                  </a:cubicBezTo>
                  <a:cubicBezTo>
                    <a:pt x="65" y="210"/>
                    <a:pt x="144" y="233"/>
                    <a:pt x="221" y="283"/>
                  </a:cubicBezTo>
                  <a:cubicBezTo>
                    <a:pt x="297" y="333"/>
                    <a:pt x="377" y="378"/>
                    <a:pt x="441" y="439"/>
                  </a:cubicBezTo>
                  <a:cubicBezTo>
                    <a:pt x="456" y="453"/>
                    <a:pt x="472" y="460"/>
                    <a:pt x="488" y="460"/>
                  </a:cubicBezTo>
                  <a:cubicBezTo>
                    <a:pt x="541" y="460"/>
                    <a:pt x="587" y="390"/>
                    <a:pt x="540" y="340"/>
                  </a:cubicBezTo>
                  <a:cubicBezTo>
                    <a:pt x="479" y="268"/>
                    <a:pt x="430" y="192"/>
                    <a:pt x="358" y="131"/>
                  </a:cubicBezTo>
                  <a:cubicBezTo>
                    <a:pt x="297" y="81"/>
                    <a:pt x="216" y="1"/>
                    <a:pt x="133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301;p61"/>
            <p:cNvSpPr/>
            <p:nvPr/>
          </p:nvSpPr>
          <p:spPr>
            <a:xfrm>
              <a:off x="5371598" y="3086943"/>
              <a:ext cx="36927" cy="28258"/>
            </a:xfrm>
            <a:custGeom>
              <a:avLst/>
              <a:gdLst/>
              <a:ahLst/>
              <a:cxnLst/>
              <a:rect l="l" t="t" r="r" b="b"/>
              <a:pathLst>
                <a:path w="705" h="539" extrusionOk="0">
                  <a:moveTo>
                    <a:pt x="85" y="1"/>
                  </a:moveTo>
                  <a:cubicBezTo>
                    <a:pt x="38" y="1"/>
                    <a:pt x="0" y="57"/>
                    <a:pt x="28" y="102"/>
                  </a:cubicBezTo>
                  <a:cubicBezTo>
                    <a:pt x="85" y="189"/>
                    <a:pt x="184" y="265"/>
                    <a:pt x="267" y="330"/>
                  </a:cubicBezTo>
                  <a:cubicBezTo>
                    <a:pt x="358" y="402"/>
                    <a:pt x="453" y="467"/>
                    <a:pt x="553" y="527"/>
                  </a:cubicBezTo>
                  <a:cubicBezTo>
                    <a:pt x="565" y="535"/>
                    <a:pt x="578" y="538"/>
                    <a:pt x="590" y="538"/>
                  </a:cubicBezTo>
                  <a:cubicBezTo>
                    <a:pt x="653" y="538"/>
                    <a:pt x="705" y="452"/>
                    <a:pt x="648" y="399"/>
                  </a:cubicBezTo>
                  <a:cubicBezTo>
                    <a:pt x="567" y="318"/>
                    <a:pt x="481" y="243"/>
                    <a:pt x="389" y="174"/>
                  </a:cubicBezTo>
                  <a:cubicBezTo>
                    <a:pt x="302" y="113"/>
                    <a:pt x="202" y="34"/>
                    <a:pt x="100" y="3"/>
                  </a:cubicBezTo>
                  <a:cubicBezTo>
                    <a:pt x="95" y="1"/>
                    <a:pt x="90" y="1"/>
                    <a:pt x="85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302;p61"/>
            <p:cNvSpPr/>
            <p:nvPr/>
          </p:nvSpPr>
          <p:spPr>
            <a:xfrm>
              <a:off x="5371598" y="3123895"/>
              <a:ext cx="26066" cy="19562"/>
            </a:xfrm>
            <a:custGeom>
              <a:avLst/>
              <a:gdLst/>
              <a:ahLst/>
              <a:cxnLst/>
              <a:rect l="l" t="t" r="r" b="b"/>
              <a:pathLst>
                <a:path w="487" h="374" extrusionOk="0">
                  <a:moveTo>
                    <a:pt x="102" y="0"/>
                  </a:moveTo>
                  <a:cubicBezTo>
                    <a:pt x="100" y="0"/>
                    <a:pt x="97" y="0"/>
                    <a:pt x="95" y="1"/>
                  </a:cubicBezTo>
                  <a:cubicBezTo>
                    <a:pt x="39" y="4"/>
                    <a:pt x="0" y="50"/>
                    <a:pt x="16" y="106"/>
                  </a:cubicBezTo>
                  <a:cubicBezTo>
                    <a:pt x="31" y="179"/>
                    <a:pt x="111" y="217"/>
                    <a:pt x="172" y="255"/>
                  </a:cubicBezTo>
                  <a:cubicBezTo>
                    <a:pt x="232" y="297"/>
                    <a:pt x="301" y="327"/>
                    <a:pt x="365" y="366"/>
                  </a:cubicBezTo>
                  <a:cubicBezTo>
                    <a:pt x="375" y="371"/>
                    <a:pt x="385" y="373"/>
                    <a:pt x="395" y="373"/>
                  </a:cubicBezTo>
                  <a:cubicBezTo>
                    <a:pt x="445" y="373"/>
                    <a:pt x="486" y="308"/>
                    <a:pt x="442" y="262"/>
                  </a:cubicBezTo>
                  <a:cubicBezTo>
                    <a:pt x="388" y="213"/>
                    <a:pt x="339" y="160"/>
                    <a:pt x="282" y="111"/>
                  </a:cubicBezTo>
                  <a:cubicBezTo>
                    <a:pt x="234" y="62"/>
                    <a:pt x="175" y="0"/>
                    <a:pt x="102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303;p61"/>
            <p:cNvSpPr/>
            <p:nvPr/>
          </p:nvSpPr>
          <p:spPr>
            <a:xfrm>
              <a:off x="5527991" y="3219535"/>
              <a:ext cx="34754" cy="34778"/>
            </a:xfrm>
            <a:custGeom>
              <a:avLst/>
              <a:gdLst/>
              <a:ahLst/>
              <a:cxnLst/>
              <a:rect l="l" t="t" r="r" b="b"/>
              <a:pathLst>
                <a:path w="676" h="673" extrusionOk="0">
                  <a:moveTo>
                    <a:pt x="86" y="1"/>
                  </a:moveTo>
                  <a:cubicBezTo>
                    <a:pt x="42" y="1"/>
                    <a:pt x="0" y="42"/>
                    <a:pt x="15" y="90"/>
                  </a:cubicBezTo>
                  <a:cubicBezTo>
                    <a:pt x="49" y="204"/>
                    <a:pt x="163" y="295"/>
                    <a:pt x="244" y="379"/>
                  </a:cubicBezTo>
                  <a:cubicBezTo>
                    <a:pt x="342" y="478"/>
                    <a:pt x="444" y="569"/>
                    <a:pt x="547" y="656"/>
                  </a:cubicBezTo>
                  <a:cubicBezTo>
                    <a:pt x="561" y="668"/>
                    <a:pt x="576" y="672"/>
                    <a:pt x="590" y="672"/>
                  </a:cubicBezTo>
                  <a:cubicBezTo>
                    <a:pt x="638" y="672"/>
                    <a:pt x="676" y="617"/>
                    <a:pt x="635" y="573"/>
                  </a:cubicBezTo>
                  <a:cubicBezTo>
                    <a:pt x="544" y="478"/>
                    <a:pt x="456" y="383"/>
                    <a:pt x="369" y="280"/>
                  </a:cubicBezTo>
                  <a:cubicBezTo>
                    <a:pt x="296" y="193"/>
                    <a:pt x="221" y="67"/>
                    <a:pt x="121" y="10"/>
                  </a:cubicBezTo>
                  <a:cubicBezTo>
                    <a:pt x="110" y="4"/>
                    <a:pt x="98" y="1"/>
                    <a:pt x="86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304;p61"/>
            <p:cNvSpPr/>
            <p:nvPr/>
          </p:nvSpPr>
          <p:spPr>
            <a:xfrm>
              <a:off x="5523647" y="3252138"/>
              <a:ext cx="28238" cy="23911"/>
            </a:xfrm>
            <a:custGeom>
              <a:avLst/>
              <a:gdLst/>
              <a:ahLst/>
              <a:cxnLst/>
              <a:rect l="l" t="t" r="r" b="b"/>
              <a:pathLst>
                <a:path w="520" h="459" extrusionOk="0">
                  <a:moveTo>
                    <a:pt x="94" y="0"/>
                  </a:moveTo>
                  <a:cubicBezTo>
                    <a:pt x="91" y="0"/>
                    <a:pt x="88" y="1"/>
                    <a:pt x="85" y="1"/>
                  </a:cubicBezTo>
                  <a:cubicBezTo>
                    <a:pt x="39" y="1"/>
                    <a:pt x="1" y="43"/>
                    <a:pt x="16" y="92"/>
                  </a:cubicBezTo>
                  <a:cubicBezTo>
                    <a:pt x="39" y="172"/>
                    <a:pt x="130" y="214"/>
                    <a:pt x="191" y="264"/>
                  </a:cubicBezTo>
                  <a:cubicBezTo>
                    <a:pt x="260" y="317"/>
                    <a:pt x="320" y="378"/>
                    <a:pt x="377" y="439"/>
                  </a:cubicBezTo>
                  <a:cubicBezTo>
                    <a:pt x="391" y="453"/>
                    <a:pt x="407" y="459"/>
                    <a:pt x="423" y="459"/>
                  </a:cubicBezTo>
                  <a:cubicBezTo>
                    <a:pt x="471" y="459"/>
                    <a:pt x="519" y="404"/>
                    <a:pt x="488" y="358"/>
                  </a:cubicBezTo>
                  <a:cubicBezTo>
                    <a:pt x="430" y="283"/>
                    <a:pt x="377" y="211"/>
                    <a:pt x="309" y="146"/>
                  </a:cubicBezTo>
                  <a:cubicBezTo>
                    <a:pt x="254" y="91"/>
                    <a:pt x="181" y="0"/>
                    <a:pt x="94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305;p61"/>
            <p:cNvSpPr/>
            <p:nvPr/>
          </p:nvSpPr>
          <p:spPr>
            <a:xfrm>
              <a:off x="5530164" y="3299958"/>
              <a:ext cx="21721" cy="19563"/>
            </a:xfrm>
            <a:custGeom>
              <a:avLst/>
              <a:gdLst/>
              <a:ahLst/>
              <a:cxnLst/>
              <a:rect l="l" t="t" r="r" b="b"/>
              <a:pathLst>
                <a:path w="411" h="346" extrusionOk="0">
                  <a:moveTo>
                    <a:pt x="70" y="1"/>
                  </a:moveTo>
                  <a:cubicBezTo>
                    <a:pt x="14" y="1"/>
                    <a:pt x="1" y="86"/>
                    <a:pt x="45" y="120"/>
                  </a:cubicBezTo>
                  <a:cubicBezTo>
                    <a:pt x="64" y="134"/>
                    <a:pt x="71" y="146"/>
                    <a:pt x="83" y="165"/>
                  </a:cubicBezTo>
                  <a:cubicBezTo>
                    <a:pt x="98" y="183"/>
                    <a:pt x="117" y="199"/>
                    <a:pt x="136" y="214"/>
                  </a:cubicBezTo>
                  <a:cubicBezTo>
                    <a:pt x="171" y="241"/>
                    <a:pt x="197" y="271"/>
                    <a:pt x="223" y="306"/>
                  </a:cubicBezTo>
                  <a:cubicBezTo>
                    <a:pt x="242" y="333"/>
                    <a:pt x="268" y="345"/>
                    <a:pt x="294" y="345"/>
                  </a:cubicBezTo>
                  <a:cubicBezTo>
                    <a:pt x="353" y="345"/>
                    <a:pt x="410" y="285"/>
                    <a:pt x="368" y="222"/>
                  </a:cubicBezTo>
                  <a:cubicBezTo>
                    <a:pt x="334" y="169"/>
                    <a:pt x="296" y="120"/>
                    <a:pt x="250" y="78"/>
                  </a:cubicBezTo>
                  <a:cubicBezTo>
                    <a:pt x="220" y="51"/>
                    <a:pt x="197" y="36"/>
                    <a:pt x="159" y="28"/>
                  </a:cubicBezTo>
                  <a:lnTo>
                    <a:pt x="155" y="28"/>
                  </a:lnTo>
                  <a:cubicBezTo>
                    <a:pt x="148" y="28"/>
                    <a:pt x="144" y="24"/>
                    <a:pt x="140" y="20"/>
                  </a:cubicBezTo>
                  <a:cubicBezTo>
                    <a:pt x="125" y="16"/>
                    <a:pt x="109" y="9"/>
                    <a:pt x="94" y="5"/>
                  </a:cubicBezTo>
                  <a:cubicBezTo>
                    <a:pt x="85" y="2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306;p61"/>
            <p:cNvSpPr/>
            <p:nvPr/>
          </p:nvSpPr>
          <p:spPr>
            <a:xfrm>
              <a:off x="5286885" y="3241271"/>
              <a:ext cx="30410" cy="21736"/>
            </a:xfrm>
            <a:custGeom>
              <a:avLst/>
              <a:gdLst/>
              <a:ahLst/>
              <a:cxnLst/>
              <a:rect l="l" t="t" r="r" b="b"/>
              <a:pathLst>
                <a:path w="567" h="431" extrusionOk="0">
                  <a:moveTo>
                    <a:pt x="74" y="1"/>
                  </a:moveTo>
                  <a:cubicBezTo>
                    <a:pt x="30" y="1"/>
                    <a:pt x="1" y="46"/>
                    <a:pt x="21" y="90"/>
                  </a:cubicBezTo>
                  <a:cubicBezTo>
                    <a:pt x="56" y="166"/>
                    <a:pt x="139" y="211"/>
                    <a:pt x="207" y="257"/>
                  </a:cubicBezTo>
                  <a:cubicBezTo>
                    <a:pt x="284" y="310"/>
                    <a:pt x="360" y="367"/>
                    <a:pt x="435" y="420"/>
                  </a:cubicBezTo>
                  <a:cubicBezTo>
                    <a:pt x="446" y="427"/>
                    <a:pt x="458" y="430"/>
                    <a:pt x="468" y="430"/>
                  </a:cubicBezTo>
                  <a:cubicBezTo>
                    <a:pt x="522" y="430"/>
                    <a:pt x="566" y="355"/>
                    <a:pt x="519" y="314"/>
                  </a:cubicBezTo>
                  <a:cubicBezTo>
                    <a:pt x="447" y="253"/>
                    <a:pt x="375" y="196"/>
                    <a:pt x="302" y="136"/>
                  </a:cubicBezTo>
                  <a:cubicBezTo>
                    <a:pt x="238" y="86"/>
                    <a:pt x="174" y="13"/>
                    <a:pt x="90" y="2"/>
                  </a:cubicBezTo>
                  <a:cubicBezTo>
                    <a:pt x="84" y="1"/>
                    <a:pt x="79" y="1"/>
                    <a:pt x="74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307;p61"/>
            <p:cNvSpPr/>
            <p:nvPr/>
          </p:nvSpPr>
          <p:spPr>
            <a:xfrm>
              <a:off x="5278197" y="3269528"/>
              <a:ext cx="28237" cy="19563"/>
            </a:xfrm>
            <a:custGeom>
              <a:avLst/>
              <a:gdLst/>
              <a:ahLst/>
              <a:cxnLst/>
              <a:rect l="l" t="t" r="r" b="b"/>
              <a:pathLst>
                <a:path w="510" h="386" extrusionOk="0">
                  <a:moveTo>
                    <a:pt x="65" y="1"/>
                  </a:moveTo>
                  <a:cubicBezTo>
                    <a:pt x="29" y="1"/>
                    <a:pt x="1" y="41"/>
                    <a:pt x="21" y="79"/>
                  </a:cubicBezTo>
                  <a:cubicBezTo>
                    <a:pt x="93" y="208"/>
                    <a:pt x="260" y="292"/>
                    <a:pt x="378" y="376"/>
                  </a:cubicBezTo>
                  <a:cubicBezTo>
                    <a:pt x="389" y="382"/>
                    <a:pt x="400" y="385"/>
                    <a:pt x="410" y="385"/>
                  </a:cubicBezTo>
                  <a:cubicBezTo>
                    <a:pt x="464" y="385"/>
                    <a:pt x="510" y="310"/>
                    <a:pt x="462" y="269"/>
                  </a:cubicBezTo>
                  <a:cubicBezTo>
                    <a:pt x="348" y="178"/>
                    <a:pt x="226" y="37"/>
                    <a:pt x="78" y="2"/>
                  </a:cubicBezTo>
                  <a:cubicBezTo>
                    <a:pt x="73" y="1"/>
                    <a:pt x="69" y="1"/>
                    <a:pt x="65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08;p61"/>
            <p:cNvSpPr/>
            <p:nvPr/>
          </p:nvSpPr>
          <p:spPr>
            <a:xfrm>
              <a:off x="5132663" y="3113026"/>
              <a:ext cx="23894" cy="26084"/>
            </a:xfrm>
            <a:custGeom>
              <a:avLst/>
              <a:gdLst/>
              <a:ahLst/>
              <a:cxnLst/>
              <a:rect l="l" t="t" r="r" b="b"/>
              <a:pathLst>
                <a:path w="483" h="516" extrusionOk="0">
                  <a:moveTo>
                    <a:pt x="56" y="0"/>
                  </a:moveTo>
                  <a:cubicBezTo>
                    <a:pt x="24" y="0"/>
                    <a:pt x="1" y="40"/>
                    <a:pt x="16" y="70"/>
                  </a:cubicBezTo>
                  <a:cubicBezTo>
                    <a:pt x="54" y="154"/>
                    <a:pt x="127" y="234"/>
                    <a:pt x="188" y="298"/>
                  </a:cubicBezTo>
                  <a:cubicBezTo>
                    <a:pt x="256" y="374"/>
                    <a:pt x="336" y="439"/>
                    <a:pt x="408" y="507"/>
                  </a:cubicBezTo>
                  <a:cubicBezTo>
                    <a:pt x="415" y="513"/>
                    <a:pt x="424" y="515"/>
                    <a:pt x="432" y="515"/>
                  </a:cubicBezTo>
                  <a:cubicBezTo>
                    <a:pt x="458" y="515"/>
                    <a:pt x="482" y="492"/>
                    <a:pt x="465" y="465"/>
                  </a:cubicBezTo>
                  <a:cubicBezTo>
                    <a:pt x="358" y="306"/>
                    <a:pt x="241" y="116"/>
                    <a:pt x="81" y="9"/>
                  </a:cubicBezTo>
                  <a:cubicBezTo>
                    <a:pt x="72" y="3"/>
                    <a:pt x="64" y="0"/>
                    <a:pt x="56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09;p61"/>
            <p:cNvSpPr/>
            <p:nvPr/>
          </p:nvSpPr>
          <p:spPr>
            <a:xfrm>
              <a:off x="5126147" y="3134763"/>
              <a:ext cx="19549" cy="21736"/>
            </a:xfrm>
            <a:custGeom>
              <a:avLst/>
              <a:gdLst/>
              <a:ahLst/>
              <a:cxnLst/>
              <a:rect l="l" t="t" r="r" b="b"/>
              <a:pathLst>
                <a:path w="397" h="453" extrusionOk="0">
                  <a:moveTo>
                    <a:pt x="71" y="1"/>
                  </a:moveTo>
                  <a:cubicBezTo>
                    <a:pt x="61" y="1"/>
                    <a:pt x="50" y="2"/>
                    <a:pt x="39" y="5"/>
                  </a:cubicBezTo>
                  <a:cubicBezTo>
                    <a:pt x="20" y="8"/>
                    <a:pt x="12" y="24"/>
                    <a:pt x="8" y="43"/>
                  </a:cubicBezTo>
                  <a:cubicBezTo>
                    <a:pt x="1" y="126"/>
                    <a:pt x="73" y="172"/>
                    <a:pt x="126" y="225"/>
                  </a:cubicBezTo>
                  <a:cubicBezTo>
                    <a:pt x="187" y="289"/>
                    <a:pt x="252" y="358"/>
                    <a:pt x="301" y="431"/>
                  </a:cubicBezTo>
                  <a:cubicBezTo>
                    <a:pt x="312" y="446"/>
                    <a:pt x="326" y="453"/>
                    <a:pt x="339" y="453"/>
                  </a:cubicBezTo>
                  <a:cubicBezTo>
                    <a:pt x="369" y="453"/>
                    <a:pt x="397" y="420"/>
                    <a:pt x="381" y="381"/>
                  </a:cubicBezTo>
                  <a:cubicBezTo>
                    <a:pt x="343" y="289"/>
                    <a:pt x="305" y="210"/>
                    <a:pt x="240" y="126"/>
                  </a:cubicBezTo>
                  <a:cubicBezTo>
                    <a:pt x="196" y="69"/>
                    <a:pt x="147" y="1"/>
                    <a:pt x="71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10;p61"/>
            <p:cNvSpPr/>
            <p:nvPr/>
          </p:nvSpPr>
          <p:spPr>
            <a:xfrm>
              <a:off x="5004507" y="2976088"/>
              <a:ext cx="30410" cy="36951"/>
            </a:xfrm>
            <a:custGeom>
              <a:avLst/>
              <a:gdLst/>
              <a:ahLst/>
              <a:cxnLst/>
              <a:rect l="l" t="t" r="r" b="b"/>
              <a:pathLst>
                <a:path w="589" h="740" extrusionOk="0">
                  <a:moveTo>
                    <a:pt x="90" y="0"/>
                  </a:moveTo>
                  <a:cubicBezTo>
                    <a:pt x="63" y="0"/>
                    <a:pt x="36" y="25"/>
                    <a:pt x="31" y="53"/>
                  </a:cubicBezTo>
                  <a:cubicBezTo>
                    <a:pt x="0" y="307"/>
                    <a:pt x="228" y="570"/>
                    <a:pt x="407" y="718"/>
                  </a:cubicBezTo>
                  <a:cubicBezTo>
                    <a:pt x="426" y="733"/>
                    <a:pt x="446" y="739"/>
                    <a:pt x="465" y="739"/>
                  </a:cubicBezTo>
                  <a:cubicBezTo>
                    <a:pt x="532" y="739"/>
                    <a:pt x="588" y="659"/>
                    <a:pt x="529" y="600"/>
                  </a:cubicBezTo>
                  <a:cubicBezTo>
                    <a:pt x="438" y="509"/>
                    <a:pt x="365" y="410"/>
                    <a:pt x="293" y="303"/>
                  </a:cubicBezTo>
                  <a:cubicBezTo>
                    <a:pt x="233" y="212"/>
                    <a:pt x="195" y="98"/>
                    <a:pt x="122" y="14"/>
                  </a:cubicBezTo>
                  <a:cubicBezTo>
                    <a:pt x="112" y="4"/>
                    <a:pt x="101" y="0"/>
                    <a:pt x="90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11;p61"/>
            <p:cNvSpPr/>
            <p:nvPr/>
          </p:nvSpPr>
          <p:spPr>
            <a:xfrm>
              <a:off x="4993646" y="2995650"/>
              <a:ext cx="19550" cy="28258"/>
            </a:xfrm>
            <a:custGeom>
              <a:avLst/>
              <a:gdLst/>
              <a:ahLst/>
              <a:cxnLst/>
              <a:rect l="l" t="t" r="r" b="b"/>
              <a:pathLst>
                <a:path w="408" h="553" extrusionOk="0">
                  <a:moveTo>
                    <a:pt x="72" y="1"/>
                  </a:moveTo>
                  <a:cubicBezTo>
                    <a:pt x="37" y="1"/>
                    <a:pt x="0" y="32"/>
                    <a:pt x="12" y="75"/>
                  </a:cubicBezTo>
                  <a:cubicBezTo>
                    <a:pt x="43" y="166"/>
                    <a:pt x="73" y="261"/>
                    <a:pt x="122" y="341"/>
                  </a:cubicBezTo>
                  <a:cubicBezTo>
                    <a:pt x="164" y="413"/>
                    <a:pt x="229" y="508"/>
                    <a:pt x="305" y="546"/>
                  </a:cubicBezTo>
                  <a:cubicBezTo>
                    <a:pt x="314" y="551"/>
                    <a:pt x="324" y="553"/>
                    <a:pt x="334" y="553"/>
                  </a:cubicBezTo>
                  <a:cubicBezTo>
                    <a:pt x="372" y="553"/>
                    <a:pt x="408" y="520"/>
                    <a:pt x="393" y="478"/>
                  </a:cubicBezTo>
                  <a:cubicBezTo>
                    <a:pt x="370" y="401"/>
                    <a:pt x="309" y="325"/>
                    <a:pt x="263" y="257"/>
                  </a:cubicBezTo>
                  <a:cubicBezTo>
                    <a:pt x="214" y="185"/>
                    <a:pt x="164" y="108"/>
                    <a:pt x="119" y="29"/>
                  </a:cubicBezTo>
                  <a:cubicBezTo>
                    <a:pt x="109" y="9"/>
                    <a:pt x="91" y="1"/>
                    <a:pt x="72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12;p61"/>
            <p:cNvSpPr/>
            <p:nvPr/>
          </p:nvSpPr>
          <p:spPr>
            <a:xfrm>
              <a:off x="4958892" y="2891316"/>
              <a:ext cx="26066" cy="26084"/>
            </a:xfrm>
            <a:custGeom>
              <a:avLst/>
              <a:gdLst/>
              <a:ahLst/>
              <a:cxnLst/>
              <a:rect l="l" t="t" r="r" b="b"/>
              <a:pathLst>
                <a:path w="506" h="534" extrusionOk="0">
                  <a:moveTo>
                    <a:pt x="78" y="0"/>
                  </a:moveTo>
                  <a:cubicBezTo>
                    <a:pt x="39" y="0"/>
                    <a:pt x="1" y="42"/>
                    <a:pt x="25" y="89"/>
                  </a:cubicBezTo>
                  <a:cubicBezTo>
                    <a:pt x="74" y="177"/>
                    <a:pt x="127" y="264"/>
                    <a:pt x="192" y="340"/>
                  </a:cubicBezTo>
                  <a:cubicBezTo>
                    <a:pt x="249" y="409"/>
                    <a:pt x="329" y="504"/>
                    <a:pt x="416" y="531"/>
                  </a:cubicBezTo>
                  <a:cubicBezTo>
                    <a:pt x="421" y="532"/>
                    <a:pt x="426" y="533"/>
                    <a:pt x="431" y="533"/>
                  </a:cubicBezTo>
                  <a:cubicBezTo>
                    <a:pt x="473" y="533"/>
                    <a:pt x="505" y="480"/>
                    <a:pt x="485" y="440"/>
                  </a:cubicBezTo>
                  <a:cubicBezTo>
                    <a:pt x="446" y="368"/>
                    <a:pt x="359" y="314"/>
                    <a:pt x="302" y="253"/>
                  </a:cubicBezTo>
                  <a:cubicBezTo>
                    <a:pt x="237" y="180"/>
                    <a:pt x="181" y="108"/>
                    <a:pt x="127" y="29"/>
                  </a:cubicBezTo>
                  <a:cubicBezTo>
                    <a:pt x="114" y="9"/>
                    <a:pt x="96" y="0"/>
                    <a:pt x="78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13;p61"/>
            <p:cNvSpPr/>
            <p:nvPr/>
          </p:nvSpPr>
          <p:spPr>
            <a:xfrm>
              <a:off x="4678687" y="1756682"/>
              <a:ext cx="834100" cy="812937"/>
            </a:xfrm>
            <a:custGeom>
              <a:avLst/>
              <a:gdLst/>
              <a:ahLst/>
              <a:cxnLst/>
              <a:rect l="l" t="t" r="r" b="b"/>
              <a:pathLst>
                <a:path w="16288" h="15844" extrusionOk="0">
                  <a:moveTo>
                    <a:pt x="0" y="0"/>
                  </a:moveTo>
                  <a:lnTo>
                    <a:pt x="0" y="4"/>
                  </a:lnTo>
                  <a:cubicBezTo>
                    <a:pt x="54" y="372"/>
                    <a:pt x="2255" y="14326"/>
                    <a:pt x="15052" y="15843"/>
                  </a:cubicBezTo>
                  <a:cubicBezTo>
                    <a:pt x="15052" y="15843"/>
                    <a:pt x="16288" y="3232"/>
                    <a:pt x="0" y="0"/>
                  </a:cubicBezTo>
                  <a:close/>
                </a:path>
              </a:pathLst>
            </a:custGeom>
            <a:solidFill>
              <a:srgbClr val="83B2A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14;p61"/>
            <p:cNvSpPr/>
            <p:nvPr/>
          </p:nvSpPr>
          <p:spPr>
            <a:xfrm>
              <a:off x="4678687" y="1756682"/>
              <a:ext cx="771108" cy="812937"/>
            </a:xfrm>
            <a:custGeom>
              <a:avLst/>
              <a:gdLst/>
              <a:ahLst/>
              <a:cxnLst/>
              <a:rect l="l" t="t" r="r" b="b"/>
              <a:pathLst>
                <a:path w="15049" h="15848" extrusionOk="0">
                  <a:moveTo>
                    <a:pt x="0" y="0"/>
                  </a:moveTo>
                  <a:cubicBezTo>
                    <a:pt x="381" y="259"/>
                    <a:pt x="765" y="513"/>
                    <a:pt x="1149" y="760"/>
                  </a:cubicBezTo>
                  <a:cubicBezTo>
                    <a:pt x="1532" y="1008"/>
                    <a:pt x="1879" y="1312"/>
                    <a:pt x="2244" y="1585"/>
                  </a:cubicBezTo>
                  <a:cubicBezTo>
                    <a:pt x="2616" y="1852"/>
                    <a:pt x="2962" y="2152"/>
                    <a:pt x="3308" y="2449"/>
                  </a:cubicBezTo>
                  <a:cubicBezTo>
                    <a:pt x="3650" y="2749"/>
                    <a:pt x="4008" y="3034"/>
                    <a:pt x="4331" y="3361"/>
                  </a:cubicBezTo>
                  <a:cubicBezTo>
                    <a:pt x="5680" y="4593"/>
                    <a:pt x="6931" y="5928"/>
                    <a:pt x="8156" y="7285"/>
                  </a:cubicBezTo>
                  <a:cubicBezTo>
                    <a:pt x="9384" y="8639"/>
                    <a:pt x="10539" y="10060"/>
                    <a:pt x="11695" y="11482"/>
                  </a:cubicBezTo>
                  <a:cubicBezTo>
                    <a:pt x="12273" y="12193"/>
                    <a:pt x="12836" y="12919"/>
                    <a:pt x="13387" y="13649"/>
                  </a:cubicBezTo>
                  <a:cubicBezTo>
                    <a:pt x="13957" y="14372"/>
                    <a:pt x="14501" y="15109"/>
                    <a:pt x="15048" y="15847"/>
                  </a:cubicBezTo>
                  <a:cubicBezTo>
                    <a:pt x="14132" y="14250"/>
                    <a:pt x="13094" y="12729"/>
                    <a:pt x="12011" y="11243"/>
                  </a:cubicBezTo>
                  <a:cubicBezTo>
                    <a:pt x="10927" y="9752"/>
                    <a:pt x="9772" y="8315"/>
                    <a:pt x="8540" y="6939"/>
                  </a:cubicBezTo>
                  <a:cubicBezTo>
                    <a:pt x="7296" y="5577"/>
                    <a:pt x="6022" y="4240"/>
                    <a:pt x="4593" y="3061"/>
                  </a:cubicBezTo>
                  <a:cubicBezTo>
                    <a:pt x="3179" y="1878"/>
                    <a:pt x="1669" y="783"/>
                    <a:pt x="0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15;p61"/>
            <p:cNvSpPr/>
            <p:nvPr/>
          </p:nvSpPr>
          <p:spPr>
            <a:xfrm>
              <a:off x="5236925" y="2119679"/>
              <a:ext cx="78197" cy="176063"/>
            </a:xfrm>
            <a:custGeom>
              <a:avLst/>
              <a:gdLst/>
              <a:ahLst/>
              <a:cxnLst/>
              <a:rect l="l" t="t" r="r" b="b"/>
              <a:pathLst>
                <a:path w="1519" h="3464" extrusionOk="0">
                  <a:moveTo>
                    <a:pt x="1518" y="0"/>
                  </a:moveTo>
                  <a:lnTo>
                    <a:pt x="1518" y="0"/>
                  </a:lnTo>
                  <a:cubicBezTo>
                    <a:pt x="1313" y="558"/>
                    <a:pt x="1092" y="1114"/>
                    <a:pt x="849" y="1653"/>
                  </a:cubicBezTo>
                  <a:cubicBezTo>
                    <a:pt x="727" y="1924"/>
                    <a:pt x="599" y="2190"/>
                    <a:pt x="457" y="2448"/>
                  </a:cubicBezTo>
                  <a:cubicBezTo>
                    <a:pt x="320" y="2703"/>
                    <a:pt x="172" y="2962"/>
                    <a:pt x="1" y="3159"/>
                  </a:cubicBezTo>
                  <a:lnTo>
                    <a:pt x="420" y="3464"/>
                  </a:lnTo>
                  <a:cubicBezTo>
                    <a:pt x="599" y="3178"/>
                    <a:pt x="708" y="2893"/>
                    <a:pt x="815" y="2608"/>
                  </a:cubicBezTo>
                  <a:cubicBezTo>
                    <a:pt x="918" y="2320"/>
                    <a:pt x="1009" y="2034"/>
                    <a:pt x="1092" y="1745"/>
                  </a:cubicBezTo>
                  <a:cubicBezTo>
                    <a:pt x="1256" y="1163"/>
                    <a:pt x="1397" y="581"/>
                    <a:pt x="1518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16;p61"/>
            <p:cNvSpPr/>
            <p:nvPr/>
          </p:nvSpPr>
          <p:spPr>
            <a:xfrm>
              <a:off x="4839425" y="2171846"/>
              <a:ext cx="325820" cy="28256"/>
            </a:xfrm>
            <a:custGeom>
              <a:avLst/>
              <a:gdLst/>
              <a:ahLst/>
              <a:cxnLst/>
              <a:rect l="l" t="t" r="r" b="b"/>
              <a:pathLst>
                <a:path w="6358" h="533" extrusionOk="0">
                  <a:moveTo>
                    <a:pt x="1" y="1"/>
                  </a:moveTo>
                  <a:lnTo>
                    <a:pt x="6335" y="533"/>
                  </a:lnTo>
                  <a:lnTo>
                    <a:pt x="6358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17;p61"/>
            <p:cNvSpPr/>
            <p:nvPr/>
          </p:nvSpPr>
          <p:spPr>
            <a:xfrm>
              <a:off x="5015367" y="1915356"/>
              <a:ext cx="80370" cy="126070"/>
            </a:xfrm>
            <a:custGeom>
              <a:avLst/>
              <a:gdLst/>
              <a:ahLst/>
              <a:cxnLst/>
              <a:rect l="l" t="t" r="r" b="b"/>
              <a:pathLst>
                <a:path w="1571" h="2473" extrusionOk="0">
                  <a:moveTo>
                    <a:pt x="1571" y="0"/>
                  </a:moveTo>
                  <a:lnTo>
                    <a:pt x="0" y="2213"/>
                  </a:lnTo>
                  <a:lnTo>
                    <a:pt x="449" y="2472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18;p61"/>
            <p:cNvSpPr/>
            <p:nvPr/>
          </p:nvSpPr>
          <p:spPr>
            <a:xfrm>
              <a:off x="5352049" y="2295742"/>
              <a:ext cx="23893" cy="39125"/>
            </a:xfrm>
            <a:custGeom>
              <a:avLst/>
              <a:gdLst/>
              <a:ahLst/>
              <a:cxnLst/>
              <a:rect l="l" t="t" r="r" b="b"/>
              <a:pathLst>
                <a:path w="448" h="789" extrusionOk="0">
                  <a:moveTo>
                    <a:pt x="77" y="1"/>
                  </a:moveTo>
                  <a:cubicBezTo>
                    <a:pt x="37" y="1"/>
                    <a:pt x="0" y="30"/>
                    <a:pt x="15" y="78"/>
                  </a:cubicBezTo>
                  <a:cubicBezTo>
                    <a:pt x="95" y="317"/>
                    <a:pt x="190" y="575"/>
                    <a:pt x="354" y="773"/>
                  </a:cubicBezTo>
                  <a:cubicBezTo>
                    <a:pt x="363" y="784"/>
                    <a:pt x="376" y="789"/>
                    <a:pt x="389" y="789"/>
                  </a:cubicBezTo>
                  <a:cubicBezTo>
                    <a:pt x="418" y="789"/>
                    <a:pt x="447" y="766"/>
                    <a:pt x="445" y="735"/>
                  </a:cubicBezTo>
                  <a:cubicBezTo>
                    <a:pt x="418" y="477"/>
                    <a:pt x="285" y="233"/>
                    <a:pt x="134" y="28"/>
                  </a:cubicBezTo>
                  <a:cubicBezTo>
                    <a:pt x="119" y="9"/>
                    <a:pt x="98" y="1"/>
                    <a:pt x="77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19;p61"/>
            <p:cNvSpPr/>
            <p:nvPr/>
          </p:nvSpPr>
          <p:spPr>
            <a:xfrm>
              <a:off x="5330328" y="2313131"/>
              <a:ext cx="19549" cy="28258"/>
            </a:xfrm>
            <a:custGeom>
              <a:avLst/>
              <a:gdLst/>
              <a:ahLst/>
              <a:cxnLst/>
              <a:rect l="l" t="t" r="r" b="b"/>
              <a:pathLst>
                <a:path w="382" h="535" extrusionOk="0">
                  <a:moveTo>
                    <a:pt x="91" y="0"/>
                  </a:moveTo>
                  <a:cubicBezTo>
                    <a:pt x="45" y="0"/>
                    <a:pt x="1" y="46"/>
                    <a:pt x="32" y="101"/>
                  </a:cubicBezTo>
                  <a:cubicBezTo>
                    <a:pt x="69" y="174"/>
                    <a:pt x="108" y="242"/>
                    <a:pt x="142" y="315"/>
                  </a:cubicBezTo>
                  <a:cubicBezTo>
                    <a:pt x="172" y="379"/>
                    <a:pt x="195" y="471"/>
                    <a:pt x="252" y="516"/>
                  </a:cubicBezTo>
                  <a:cubicBezTo>
                    <a:pt x="268" y="528"/>
                    <a:pt x="287" y="534"/>
                    <a:pt x="305" y="534"/>
                  </a:cubicBezTo>
                  <a:cubicBezTo>
                    <a:pt x="342" y="534"/>
                    <a:pt x="375" y="510"/>
                    <a:pt x="378" y="466"/>
                  </a:cubicBezTo>
                  <a:cubicBezTo>
                    <a:pt x="381" y="387"/>
                    <a:pt x="328" y="311"/>
                    <a:pt x="290" y="246"/>
                  </a:cubicBezTo>
                  <a:cubicBezTo>
                    <a:pt x="244" y="174"/>
                    <a:pt x="199" y="101"/>
                    <a:pt x="150" y="33"/>
                  </a:cubicBezTo>
                  <a:cubicBezTo>
                    <a:pt x="134" y="10"/>
                    <a:pt x="112" y="0"/>
                    <a:pt x="91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20;p61"/>
            <p:cNvSpPr/>
            <p:nvPr/>
          </p:nvSpPr>
          <p:spPr>
            <a:xfrm>
              <a:off x="5252131" y="2084901"/>
              <a:ext cx="17377" cy="23909"/>
            </a:xfrm>
            <a:custGeom>
              <a:avLst/>
              <a:gdLst/>
              <a:ahLst/>
              <a:cxnLst/>
              <a:rect l="l" t="t" r="r" b="b"/>
              <a:pathLst>
                <a:path w="327" h="464" extrusionOk="0">
                  <a:moveTo>
                    <a:pt x="72" y="1"/>
                  </a:moveTo>
                  <a:cubicBezTo>
                    <a:pt x="37" y="1"/>
                    <a:pt x="0" y="30"/>
                    <a:pt x="16" y="68"/>
                  </a:cubicBezTo>
                  <a:cubicBezTo>
                    <a:pt x="42" y="140"/>
                    <a:pt x="65" y="208"/>
                    <a:pt x="100" y="277"/>
                  </a:cubicBezTo>
                  <a:cubicBezTo>
                    <a:pt x="126" y="342"/>
                    <a:pt x="161" y="422"/>
                    <a:pt x="221" y="456"/>
                  </a:cubicBezTo>
                  <a:cubicBezTo>
                    <a:pt x="232" y="461"/>
                    <a:pt x="244" y="464"/>
                    <a:pt x="256" y="464"/>
                  </a:cubicBezTo>
                  <a:cubicBezTo>
                    <a:pt x="293" y="464"/>
                    <a:pt x="327" y="439"/>
                    <a:pt x="324" y="399"/>
                  </a:cubicBezTo>
                  <a:cubicBezTo>
                    <a:pt x="320" y="326"/>
                    <a:pt x="270" y="269"/>
                    <a:pt x="233" y="212"/>
                  </a:cubicBezTo>
                  <a:cubicBezTo>
                    <a:pt x="191" y="152"/>
                    <a:pt x="149" y="91"/>
                    <a:pt x="115" y="26"/>
                  </a:cubicBezTo>
                  <a:cubicBezTo>
                    <a:pt x="106" y="8"/>
                    <a:pt x="89" y="1"/>
                    <a:pt x="72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21;p61"/>
            <p:cNvSpPr/>
            <p:nvPr/>
          </p:nvSpPr>
          <p:spPr>
            <a:xfrm>
              <a:off x="5230410" y="2108810"/>
              <a:ext cx="23893" cy="28258"/>
            </a:xfrm>
            <a:custGeom>
              <a:avLst/>
              <a:gdLst/>
              <a:ahLst/>
              <a:cxnLst/>
              <a:rect l="l" t="t" r="r" b="b"/>
              <a:pathLst>
                <a:path w="488" h="577" extrusionOk="0">
                  <a:moveTo>
                    <a:pt x="83" y="0"/>
                  </a:moveTo>
                  <a:cubicBezTo>
                    <a:pt x="37" y="0"/>
                    <a:pt x="0" y="58"/>
                    <a:pt x="41" y="101"/>
                  </a:cubicBezTo>
                  <a:cubicBezTo>
                    <a:pt x="170" y="250"/>
                    <a:pt x="262" y="440"/>
                    <a:pt x="413" y="566"/>
                  </a:cubicBezTo>
                  <a:cubicBezTo>
                    <a:pt x="423" y="573"/>
                    <a:pt x="433" y="576"/>
                    <a:pt x="442" y="576"/>
                  </a:cubicBezTo>
                  <a:cubicBezTo>
                    <a:pt x="467" y="576"/>
                    <a:pt x="487" y="554"/>
                    <a:pt x="481" y="524"/>
                  </a:cubicBezTo>
                  <a:cubicBezTo>
                    <a:pt x="451" y="318"/>
                    <a:pt x="272" y="151"/>
                    <a:pt x="125" y="18"/>
                  </a:cubicBezTo>
                  <a:cubicBezTo>
                    <a:pt x="111" y="6"/>
                    <a:pt x="97" y="0"/>
                    <a:pt x="83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22;p61"/>
            <p:cNvSpPr/>
            <p:nvPr/>
          </p:nvSpPr>
          <p:spPr>
            <a:xfrm>
              <a:off x="5180450" y="2039254"/>
              <a:ext cx="43443" cy="39125"/>
            </a:xfrm>
            <a:custGeom>
              <a:avLst/>
              <a:gdLst/>
              <a:ahLst/>
              <a:cxnLst/>
              <a:rect l="l" t="t" r="r" b="b"/>
              <a:pathLst>
                <a:path w="838" h="768" extrusionOk="0">
                  <a:moveTo>
                    <a:pt x="98" y="1"/>
                  </a:moveTo>
                  <a:cubicBezTo>
                    <a:pt x="46" y="1"/>
                    <a:pt x="1" y="66"/>
                    <a:pt x="48" y="113"/>
                  </a:cubicBezTo>
                  <a:cubicBezTo>
                    <a:pt x="269" y="334"/>
                    <a:pt x="493" y="585"/>
                    <a:pt x="751" y="760"/>
                  </a:cubicBezTo>
                  <a:cubicBezTo>
                    <a:pt x="759" y="765"/>
                    <a:pt x="766" y="767"/>
                    <a:pt x="774" y="767"/>
                  </a:cubicBezTo>
                  <a:cubicBezTo>
                    <a:pt x="807" y="767"/>
                    <a:pt x="838" y="726"/>
                    <a:pt x="816" y="696"/>
                  </a:cubicBezTo>
                  <a:cubicBezTo>
                    <a:pt x="630" y="445"/>
                    <a:pt x="371" y="231"/>
                    <a:pt x="143" y="18"/>
                  </a:cubicBezTo>
                  <a:cubicBezTo>
                    <a:pt x="129" y="6"/>
                    <a:pt x="113" y="1"/>
                    <a:pt x="98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23;p61"/>
            <p:cNvSpPr/>
            <p:nvPr/>
          </p:nvSpPr>
          <p:spPr>
            <a:xfrm>
              <a:off x="4913278" y="2095768"/>
              <a:ext cx="34754" cy="34778"/>
            </a:xfrm>
            <a:custGeom>
              <a:avLst/>
              <a:gdLst/>
              <a:ahLst/>
              <a:cxnLst/>
              <a:rect l="l" t="t" r="r" b="b"/>
              <a:pathLst>
                <a:path w="695" h="676" extrusionOk="0">
                  <a:moveTo>
                    <a:pt x="93" y="1"/>
                  </a:moveTo>
                  <a:cubicBezTo>
                    <a:pt x="42" y="1"/>
                    <a:pt x="1" y="66"/>
                    <a:pt x="44" y="116"/>
                  </a:cubicBezTo>
                  <a:cubicBezTo>
                    <a:pt x="121" y="211"/>
                    <a:pt x="189" y="313"/>
                    <a:pt x="276" y="397"/>
                  </a:cubicBezTo>
                  <a:cubicBezTo>
                    <a:pt x="360" y="485"/>
                    <a:pt x="451" y="569"/>
                    <a:pt x="535" y="652"/>
                  </a:cubicBezTo>
                  <a:cubicBezTo>
                    <a:pt x="552" y="669"/>
                    <a:pt x="571" y="676"/>
                    <a:pt x="588" y="676"/>
                  </a:cubicBezTo>
                  <a:cubicBezTo>
                    <a:pt x="646" y="676"/>
                    <a:pt x="694" y="601"/>
                    <a:pt x="645" y="546"/>
                  </a:cubicBezTo>
                  <a:cubicBezTo>
                    <a:pt x="561" y="455"/>
                    <a:pt x="486" y="359"/>
                    <a:pt x="405" y="267"/>
                  </a:cubicBezTo>
                  <a:cubicBezTo>
                    <a:pt x="326" y="176"/>
                    <a:pt x="227" y="104"/>
                    <a:pt x="139" y="21"/>
                  </a:cubicBezTo>
                  <a:cubicBezTo>
                    <a:pt x="124" y="7"/>
                    <a:pt x="108" y="1"/>
                    <a:pt x="93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24;p61"/>
            <p:cNvSpPr/>
            <p:nvPr/>
          </p:nvSpPr>
          <p:spPr>
            <a:xfrm>
              <a:off x="4893728" y="2108810"/>
              <a:ext cx="30410" cy="36952"/>
            </a:xfrm>
            <a:custGeom>
              <a:avLst/>
              <a:gdLst/>
              <a:ahLst/>
              <a:cxnLst/>
              <a:rect l="l" t="t" r="r" b="b"/>
              <a:pathLst>
                <a:path w="592" h="722" extrusionOk="0">
                  <a:moveTo>
                    <a:pt x="102" y="1"/>
                  </a:moveTo>
                  <a:cubicBezTo>
                    <a:pt x="51" y="1"/>
                    <a:pt x="0" y="62"/>
                    <a:pt x="34" y="113"/>
                  </a:cubicBezTo>
                  <a:cubicBezTo>
                    <a:pt x="171" y="329"/>
                    <a:pt x="301" y="557"/>
                    <a:pt x="506" y="713"/>
                  </a:cubicBezTo>
                  <a:cubicBezTo>
                    <a:pt x="513" y="719"/>
                    <a:pt x="521" y="721"/>
                    <a:pt x="529" y="721"/>
                  </a:cubicBezTo>
                  <a:cubicBezTo>
                    <a:pt x="559" y="721"/>
                    <a:pt x="591" y="686"/>
                    <a:pt x="582" y="657"/>
                  </a:cubicBezTo>
                  <a:cubicBezTo>
                    <a:pt x="494" y="410"/>
                    <a:pt x="312" y="219"/>
                    <a:pt x="152" y="25"/>
                  </a:cubicBezTo>
                  <a:cubicBezTo>
                    <a:pt x="137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25;p61"/>
            <p:cNvSpPr/>
            <p:nvPr/>
          </p:nvSpPr>
          <p:spPr>
            <a:xfrm>
              <a:off x="4882868" y="2071859"/>
              <a:ext cx="15204" cy="28256"/>
            </a:xfrm>
            <a:custGeom>
              <a:avLst/>
              <a:gdLst/>
              <a:ahLst/>
              <a:cxnLst/>
              <a:rect l="l" t="t" r="r" b="b"/>
              <a:pathLst>
                <a:path w="306" h="555" extrusionOk="0">
                  <a:moveTo>
                    <a:pt x="70" y="1"/>
                  </a:moveTo>
                  <a:cubicBezTo>
                    <a:pt x="36" y="1"/>
                    <a:pt x="0" y="28"/>
                    <a:pt x="5" y="61"/>
                  </a:cubicBezTo>
                  <a:cubicBezTo>
                    <a:pt x="13" y="149"/>
                    <a:pt x="47" y="232"/>
                    <a:pt x="77" y="312"/>
                  </a:cubicBezTo>
                  <a:cubicBezTo>
                    <a:pt x="108" y="388"/>
                    <a:pt x="150" y="479"/>
                    <a:pt x="207" y="537"/>
                  </a:cubicBezTo>
                  <a:cubicBezTo>
                    <a:pt x="218" y="549"/>
                    <a:pt x="233" y="554"/>
                    <a:pt x="247" y="554"/>
                  </a:cubicBezTo>
                  <a:cubicBezTo>
                    <a:pt x="276" y="554"/>
                    <a:pt x="305" y="532"/>
                    <a:pt x="305" y="498"/>
                  </a:cubicBezTo>
                  <a:cubicBezTo>
                    <a:pt x="305" y="414"/>
                    <a:pt x="268" y="323"/>
                    <a:pt x="233" y="247"/>
                  </a:cubicBezTo>
                  <a:cubicBezTo>
                    <a:pt x="199" y="167"/>
                    <a:pt x="165" y="84"/>
                    <a:pt x="112" y="19"/>
                  </a:cubicBezTo>
                  <a:cubicBezTo>
                    <a:pt x="101" y="6"/>
                    <a:pt x="86" y="1"/>
                    <a:pt x="70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26;p61"/>
            <p:cNvSpPr/>
            <p:nvPr/>
          </p:nvSpPr>
          <p:spPr>
            <a:xfrm>
              <a:off x="4948032" y="1869711"/>
              <a:ext cx="30410" cy="23909"/>
            </a:xfrm>
            <a:custGeom>
              <a:avLst/>
              <a:gdLst/>
              <a:ahLst/>
              <a:cxnLst/>
              <a:rect l="l" t="t" r="r" b="b"/>
              <a:pathLst>
                <a:path w="572" h="483" extrusionOk="0">
                  <a:moveTo>
                    <a:pt x="61" y="0"/>
                  </a:moveTo>
                  <a:cubicBezTo>
                    <a:pt x="19" y="0"/>
                    <a:pt x="0" y="56"/>
                    <a:pt x="27" y="94"/>
                  </a:cubicBezTo>
                  <a:cubicBezTo>
                    <a:pt x="81" y="162"/>
                    <a:pt x="153" y="212"/>
                    <a:pt x="214" y="276"/>
                  </a:cubicBezTo>
                  <a:cubicBezTo>
                    <a:pt x="278" y="337"/>
                    <a:pt x="347" y="394"/>
                    <a:pt x="408" y="459"/>
                  </a:cubicBezTo>
                  <a:cubicBezTo>
                    <a:pt x="424" y="475"/>
                    <a:pt x="443" y="482"/>
                    <a:pt x="460" y="482"/>
                  </a:cubicBezTo>
                  <a:cubicBezTo>
                    <a:pt x="520" y="482"/>
                    <a:pt x="572" y="403"/>
                    <a:pt x="522" y="345"/>
                  </a:cubicBezTo>
                  <a:cubicBezTo>
                    <a:pt x="404" y="208"/>
                    <a:pt x="256" y="56"/>
                    <a:pt x="77" y="3"/>
                  </a:cubicBezTo>
                  <a:cubicBezTo>
                    <a:pt x="71" y="1"/>
                    <a:pt x="66" y="0"/>
                    <a:pt x="61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27;p61"/>
            <p:cNvSpPr/>
            <p:nvPr/>
          </p:nvSpPr>
          <p:spPr>
            <a:xfrm>
              <a:off x="4950203" y="1897967"/>
              <a:ext cx="28238" cy="21736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66" y="1"/>
                  </a:moveTo>
                  <a:cubicBezTo>
                    <a:pt x="26" y="1"/>
                    <a:pt x="0" y="50"/>
                    <a:pt x="20" y="84"/>
                  </a:cubicBezTo>
                  <a:cubicBezTo>
                    <a:pt x="103" y="228"/>
                    <a:pt x="275" y="324"/>
                    <a:pt x="408" y="422"/>
                  </a:cubicBezTo>
                  <a:cubicBezTo>
                    <a:pt x="418" y="430"/>
                    <a:pt x="429" y="434"/>
                    <a:pt x="440" y="434"/>
                  </a:cubicBezTo>
                  <a:cubicBezTo>
                    <a:pt x="491" y="434"/>
                    <a:pt x="535" y="356"/>
                    <a:pt x="487" y="315"/>
                  </a:cubicBezTo>
                  <a:cubicBezTo>
                    <a:pt x="366" y="205"/>
                    <a:pt x="240" y="61"/>
                    <a:pt x="85" y="4"/>
                  </a:cubicBezTo>
                  <a:cubicBezTo>
                    <a:pt x="78" y="2"/>
                    <a:pt x="72" y="1"/>
                    <a:pt x="66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28;p61"/>
            <p:cNvSpPr/>
            <p:nvPr/>
          </p:nvSpPr>
          <p:spPr>
            <a:xfrm>
              <a:off x="4841597" y="1939267"/>
              <a:ext cx="32583" cy="28256"/>
            </a:xfrm>
            <a:custGeom>
              <a:avLst/>
              <a:gdLst/>
              <a:ahLst/>
              <a:cxnLst/>
              <a:rect l="l" t="t" r="r" b="b"/>
              <a:pathLst>
                <a:path w="606" h="540" extrusionOk="0">
                  <a:moveTo>
                    <a:pt x="86" y="1"/>
                  </a:moveTo>
                  <a:cubicBezTo>
                    <a:pt x="35" y="1"/>
                    <a:pt x="0" y="76"/>
                    <a:pt x="38" y="123"/>
                  </a:cubicBezTo>
                  <a:cubicBezTo>
                    <a:pt x="76" y="168"/>
                    <a:pt x="106" y="218"/>
                    <a:pt x="152" y="252"/>
                  </a:cubicBezTo>
                  <a:cubicBezTo>
                    <a:pt x="186" y="282"/>
                    <a:pt x="220" y="313"/>
                    <a:pt x="259" y="344"/>
                  </a:cubicBezTo>
                  <a:cubicBezTo>
                    <a:pt x="334" y="404"/>
                    <a:pt x="410" y="469"/>
                    <a:pt x="487" y="526"/>
                  </a:cubicBezTo>
                  <a:cubicBezTo>
                    <a:pt x="499" y="535"/>
                    <a:pt x="511" y="539"/>
                    <a:pt x="523" y="539"/>
                  </a:cubicBezTo>
                  <a:cubicBezTo>
                    <a:pt x="572" y="539"/>
                    <a:pt x="606" y="467"/>
                    <a:pt x="566" y="423"/>
                  </a:cubicBezTo>
                  <a:cubicBezTo>
                    <a:pt x="498" y="347"/>
                    <a:pt x="425" y="275"/>
                    <a:pt x="350" y="198"/>
                  </a:cubicBezTo>
                  <a:cubicBezTo>
                    <a:pt x="278" y="126"/>
                    <a:pt x="209" y="70"/>
                    <a:pt x="122" y="12"/>
                  </a:cubicBezTo>
                  <a:cubicBezTo>
                    <a:pt x="109" y="4"/>
                    <a:pt x="98" y="1"/>
                    <a:pt x="86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29;p61"/>
            <p:cNvSpPr/>
            <p:nvPr/>
          </p:nvSpPr>
          <p:spPr>
            <a:xfrm>
              <a:off x="4822048" y="1967523"/>
              <a:ext cx="23893" cy="19563"/>
            </a:xfrm>
            <a:custGeom>
              <a:avLst/>
              <a:gdLst/>
              <a:ahLst/>
              <a:cxnLst/>
              <a:rect l="l" t="t" r="r" b="b"/>
              <a:pathLst>
                <a:path w="469" h="383" extrusionOk="0">
                  <a:moveTo>
                    <a:pt x="68" y="1"/>
                  </a:moveTo>
                  <a:cubicBezTo>
                    <a:pt x="26" y="1"/>
                    <a:pt x="0" y="56"/>
                    <a:pt x="29" y="93"/>
                  </a:cubicBezTo>
                  <a:cubicBezTo>
                    <a:pt x="52" y="120"/>
                    <a:pt x="63" y="146"/>
                    <a:pt x="85" y="169"/>
                  </a:cubicBezTo>
                  <a:cubicBezTo>
                    <a:pt x="112" y="192"/>
                    <a:pt x="135" y="211"/>
                    <a:pt x="162" y="230"/>
                  </a:cubicBezTo>
                  <a:cubicBezTo>
                    <a:pt x="215" y="276"/>
                    <a:pt x="271" y="322"/>
                    <a:pt x="329" y="367"/>
                  </a:cubicBezTo>
                  <a:cubicBezTo>
                    <a:pt x="342" y="378"/>
                    <a:pt x="356" y="382"/>
                    <a:pt x="370" y="382"/>
                  </a:cubicBezTo>
                  <a:cubicBezTo>
                    <a:pt x="422" y="382"/>
                    <a:pt x="468" y="321"/>
                    <a:pt x="420" y="276"/>
                  </a:cubicBezTo>
                  <a:cubicBezTo>
                    <a:pt x="367" y="227"/>
                    <a:pt x="313" y="177"/>
                    <a:pt x="261" y="128"/>
                  </a:cubicBezTo>
                  <a:cubicBezTo>
                    <a:pt x="238" y="105"/>
                    <a:pt x="211" y="78"/>
                    <a:pt x="185" y="55"/>
                  </a:cubicBezTo>
                  <a:cubicBezTo>
                    <a:pt x="157" y="32"/>
                    <a:pt x="127" y="25"/>
                    <a:pt x="97" y="9"/>
                  </a:cubicBezTo>
                  <a:cubicBezTo>
                    <a:pt x="87" y="3"/>
                    <a:pt x="77" y="1"/>
                    <a:pt x="68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30;p61"/>
            <p:cNvSpPr/>
            <p:nvPr/>
          </p:nvSpPr>
          <p:spPr>
            <a:xfrm>
              <a:off x="5160901" y="2284874"/>
              <a:ext cx="21721" cy="23909"/>
            </a:xfrm>
            <a:custGeom>
              <a:avLst/>
              <a:gdLst/>
              <a:ahLst/>
              <a:cxnLst/>
              <a:rect l="l" t="t" r="r" b="b"/>
              <a:pathLst>
                <a:path w="441" h="461" extrusionOk="0">
                  <a:moveTo>
                    <a:pt x="49" y="0"/>
                  </a:moveTo>
                  <a:cubicBezTo>
                    <a:pt x="21" y="0"/>
                    <a:pt x="0" y="25"/>
                    <a:pt x="7" y="58"/>
                  </a:cubicBezTo>
                  <a:cubicBezTo>
                    <a:pt x="18" y="142"/>
                    <a:pt x="79" y="203"/>
                    <a:pt x="136" y="260"/>
                  </a:cubicBezTo>
                  <a:cubicBezTo>
                    <a:pt x="197" y="324"/>
                    <a:pt x="258" y="389"/>
                    <a:pt x="327" y="446"/>
                  </a:cubicBezTo>
                  <a:cubicBezTo>
                    <a:pt x="339" y="456"/>
                    <a:pt x="353" y="461"/>
                    <a:pt x="366" y="461"/>
                  </a:cubicBezTo>
                  <a:cubicBezTo>
                    <a:pt x="406" y="461"/>
                    <a:pt x="441" y="420"/>
                    <a:pt x="418" y="377"/>
                  </a:cubicBezTo>
                  <a:cubicBezTo>
                    <a:pt x="372" y="294"/>
                    <a:pt x="319" y="226"/>
                    <a:pt x="262" y="154"/>
                  </a:cubicBezTo>
                  <a:cubicBezTo>
                    <a:pt x="209" y="85"/>
                    <a:pt x="148" y="20"/>
                    <a:pt x="60" y="1"/>
                  </a:cubicBezTo>
                  <a:cubicBezTo>
                    <a:pt x="56" y="0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331;p61"/>
            <p:cNvSpPr/>
            <p:nvPr/>
          </p:nvSpPr>
          <p:spPr>
            <a:xfrm>
              <a:off x="5145696" y="2310958"/>
              <a:ext cx="23894" cy="21736"/>
            </a:xfrm>
            <a:custGeom>
              <a:avLst/>
              <a:gdLst/>
              <a:ahLst/>
              <a:cxnLst/>
              <a:rect l="l" t="t" r="r" b="b"/>
              <a:pathLst>
                <a:path w="457" h="437" extrusionOk="0">
                  <a:moveTo>
                    <a:pt x="89" y="1"/>
                  </a:moveTo>
                  <a:cubicBezTo>
                    <a:pt x="87" y="1"/>
                    <a:pt x="86" y="1"/>
                    <a:pt x="84" y="1"/>
                  </a:cubicBezTo>
                  <a:cubicBezTo>
                    <a:pt x="38" y="5"/>
                    <a:pt x="0" y="47"/>
                    <a:pt x="16" y="92"/>
                  </a:cubicBezTo>
                  <a:cubicBezTo>
                    <a:pt x="35" y="161"/>
                    <a:pt x="114" y="199"/>
                    <a:pt x="167" y="245"/>
                  </a:cubicBezTo>
                  <a:cubicBezTo>
                    <a:pt x="225" y="294"/>
                    <a:pt x="274" y="347"/>
                    <a:pt x="319" y="408"/>
                  </a:cubicBezTo>
                  <a:cubicBezTo>
                    <a:pt x="333" y="428"/>
                    <a:pt x="353" y="436"/>
                    <a:pt x="372" y="436"/>
                  </a:cubicBezTo>
                  <a:cubicBezTo>
                    <a:pt x="415" y="436"/>
                    <a:pt x="456" y="393"/>
                    <a:pt x="430" y="343"/>
                  </a:cubicBezTo>
                  <a:cubicBezTo>
                    <a:pt x="388" y="271"/>
                    <a:pt x="342" y="203"/>
                    <a:pt x="286" y="138"/>
                  </a:cubicBezTo>
                  <a:cubicBezTo>
                    <a:pt x="237" y="86"/>
                    <a:pt x="163" y="1"/>
                    <a:pt x="89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332;p61"/>
            <p:cNvSpPr/>
            <p:nvPr/>
          </p:nvSpPr>
          <p:spPr>
            <a:xfrm>
              <a:off x="5152213" y="2417465"/>
              <a:ext cx="36926" cy="23911"/>
            </a:xfrm>
            <a:custGeom>
              <a:avLst/>
              <a:gdLst/>
              <a:ahLst/>
              <a:cxnLst/>
              <a:rect l="l" t="t" r="r" b="b"/>
              <a:pathLst>
                <a:path w="701" h="480" extrusionOk="0">
                  <a:moveTo>
                    <a:pt x="91" y="1"/>
                  </a:moveTo>
                  <a:cubicBezTo>
                    <a:pt x="45" y="1"/>
                    <a:pt x="0" y="35"/>
                    <a:pt x="18" y="87"/>
                  </a:cubicBezTo>
                  <a:cubicBezTo>
                    <a:pt x="98" y="308"/>
                    <a:pt x="403" y="445"/>
                    <a:pt x="615" y="479"/>
                  </a:cubicBezTo>
                  <a:cubicBezTo>
                    <a:pt x="618" y="479"/>
                    <a:pt x="620" y="479"/>
                    <a:pt x="623" y="479"/>
                  </a:cubicBezTo>
                  <a:cubicBezTo>
                    <a:pt x="671" y="479"/>
                    <a:pt x="700" y="416"/>
                    <a:pt x="654" y="388"/>
                  </a:cubicBezTo>
                  <a:cubicBezTo>
                    <a:pt x="558" y="331"/>
                    <a:pt x="463" y="270"/>
                    <a:pt x="375" y="202"/>
                  </a:cubicBezTo>
                  <a:cubicBezTo>
                    <a:pt x="296" y="140"/>
                    <a:pt x="216" y="49"/>
                    <a:pt x="124" y="7"/>
                  </a:cubicBezTo>
                  <a:cubicBezTo>
                    <a:pt x="114" y="3"/>
                    <a:pt x="103" y="1"/>
                    <a:pt x="91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333;p61"/>
            <p:cNvSpPr/>
            <p:nvPr/>
          </p:nvSpPr>
          <p:spPr>
            <a:xfrm>
              <a:off x="5115286" y="2410945"/>
              <a:ext cx="30410" cy="26084"/>
            </a:xfrm>
            <a:custGeom>
              <a:avLst/>
              <a:gdLst/>
              <a:ahLst/>
              <a:cxnLst/>
              <a:rect l="l" t="t" r="r" b="b"/>
              <a:pathLst>
                <a:path w="571" h="497" extrusionOk="0">
                  <a:moveTo>
                    <a:pt x="69" y="0"/>
                  </a:moveTo>
                  <a:cubicBezTo>
                    <a:pt x="25" y="0"/>
                    <a:pt x="1" y="50"/>
                    <a:pt x="18" y="90"/>
                  </a:cubicBezTo>
                  <a:cubicBezTo>
                    <a:pt x="63" y="185"/>
                    <a:pt x="143" y="238"/>
                    <a:pt x="223" y="299"/>
                  </a:cubicBezTo>
                  <a:cubicBezTo>
                    <a:pt x="310" y="368"/>
                    <a:pt x="401" y="425"/>
                    <a:pt x="489" y="489"/>
                  </a:cubicBezTo>
                  <a:cubicBezTo>
                    <a:pt x="496" y="494"/>
                    <a:pt x="504" y="497"/>
                    <a:pt x="511" y="497"/>
                  </a:cubicBezTo>
                  <a:cubicBezTo>
                    <a:pt x="544" y="497"/>
                    <a:pt x="570" y="445"/>
                    <a:pt x="543" y="417"/>
                  </a:cubicBezTo>
                  <a:cubicBezTo>
                    <a:pt x="409" y="276"/>
                    <a:pt x="280" y="64"/>
                    <a:pt x="86" y="3"/>
                  </a:cubicBezTo>
                  <a:cubicBezTo>
                    <a:pt x="80" y="1"/>
                    <a:pt x="74" y="0"/>
                    <a:pt x="69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334;p61"/>
            <p:cNvSpPr/>
            <p:nvPr/>
          </p:nvSpPr>
          <p:spPr>
            <a:xfrm>
              <a:off x="5862500" y="2165324"/>
              <a:ext cx="301928" cy="1180281"/>
            </a:xfrm>
            <a:custGeom>
              <a:avLst/>
              <a:gdLst/>
              <a:ahLst/>
              <a:cxnLst/>
              <a:rect l="l" t="t" r="r" b="b"/>
              <a:pathLst>
                <a:path w="5917" h="23027" extrusionOk="0">
                  <a:moveTo>
                    <a:pt x="1414" y="0"/>
                  </a:moveTo>
                  <a:cubicBezTo>
                    <a:pt x="1361" y="0"/>
                    <a:pt x="1308" y="8"/>
                    <a:pt x="1255" y="25"/>
                  </a:cubicBezTo>
                  <a:cubicBezTo>
                    <a:pt x="982" y="113"/>
                    <a:pt x="834" y="406"/>
                    <a:pt x="921" y="679"/>
                  </a:cubicBezTo>
                  <a:cubicBezTo>
                    <a:pt x="4799" y="12724"/>
                    <a:pt x="176" y="22183"/>
                    <a:pt x="130" y="22274"/>
                  </a:cubicBezTo>
                  <a:cubicBezTo>
                    <a:pt x="1" y="22533"/>
                    <a:pt x="104" y="22844"/>
                    <a:pt x="362" y="22970"/>
                  </a:cubicBezTo>
                  <a:cubicBezTo>
                    <a:pt x="434" y="23008"/>
                    <a:pt x="515" y="23027"/>
                    <a:pt x="594" y="23027"/>
                  </a:cubicBezTo>
                  <a:cubicBezTo>
                    <a:pt x="784" y="23027"/>
                    <a:pt x="966" y="22921"/>
                    <a:pt x="1057" y="22742"/>
                  </a:cubicBezTo>
                  <a:cubicBezTo>
                    <a:pt x="1255" y="22339"/>
                    <a:pt x="5916" y="12807"/>
                    <a:pt x="1906" y="360"/>
                  </a:cubicBezTo>
                  <a:cubicBezTo>
                    <a:pt x="1836" y="139"/>
                    <a:pt x="1632" y="0"/>
                    <a:pt x="1414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335;p61"/>
            <p:cNvSpPr/>
            <p:nvPr/>
          </p:nvSpPr>
          <p:spPr>
            <a:xfrm>
              <a:off x="5610533" y="2134893"/>
              <a:ext cx="714633" cy="906404"/>
            </a:xfrm>
            <a:custGeom>
              <a:avLst/>
              <a:gdLst/>
              <a:ahLst/>
              <a:cxnLst/>
              <a:rect l="l" t="t" r="r" b="b"/>
              <a:pathLst>
                <a:path w="13927" h="17703" extrusionOk="0">
                  <a:moveTo>
                    <a:pt x="6011" y="1"/>
                  </a:moveTo>
                  <a:lnTo>
                    <a:pt x="6011" y="1"/>
                  </a:lnTo>
                  <a:cubicBezTo>
                    <a:pt x="1" y="9680"/>
                    <a:pt x="6969" y="17703"/>
                    <a:pt x="7164" y="17703"/>
                  </a:cubicBezTo>
                  <a:lnTo>
                    <a:pt x="7167" y="17703"/>
                  </a:lnTo>
                  <a:cubicBezTo>
                    <a:pt x="7194" y="17665"/>
                    <a:pt x="7213" y="17623"/>
                    <a:pt x="7236" y="17585"/>
                  </a:cubicBezTo>
                  <a:cubicBezTo>
                    <a:pt x="13927" y="5878"/>
                    <a:pt x="6285" y="198"/>
                    <a:pt x="6019" y="8"/>
                  </a:cubicBezTo>
                  <a:lnTo>
                    <a:pt x="6011" y="1"/>
                  </a:lnTo>
                  <a:close/>
                </a:path>
              </a:pathLst>
            </a:custGeom>
            <a:solidFill>
              <a:srgbClr val="83B2A9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336;p61"/>
            <p:cNvSpPr/>
            <p:nvPr/>
          </p:nvSpPr>
          <p:spPr>
            <a:xfrm>
              <a:off x="6051477" y="2341389"/>
              <a:ext cx="10860" cy="39125"/>
            </a:xfrm>
            <a:custGeom>
              <a:avLst/>
              <a:gdLst/>
              <a:ahLst/>
              <a:cxnLst/>
              <a:rect l="l" t="t" r="r" b="b"/>
              <a:pathLst>
                <a:path w="214" h="776" extrusionOk="0">
                  <a:moveTo>
                    <a:pt x="97" y="0"/>
                  </a:moveTo>
                  <a:cubicBezTo>
                    <a:pt x="76" y="0"/>
                    <a:pt x="56" y="12"/>
                    <a:pt x="50" y="36"/>
                  </a:cubicBezTo>
                  <a:cubicBezTo>
                    <a:pt x="1" y="245"/>
                    <a:pt x="24" y="534"/>
                    <a:pt x="76" y="743"/>
                  </a:cubicBezTo>
                  <a:cubicBezTo>
                    <a:pt x="82" y="764"/>
                    <a:pt x="104" y="776"/>
                    <a:pt x="125" y="776"/>
                  </a:cubicBezTo>
                  <a:cubicBezTo>
                    <a:pt x="145" y="776"/>
                    <a:pt x="164" y="765"/>
                    <a:pt x="168" y="743"/>
                  </a:cubicBezTo>
                  <a:cubicBezTo>
                    <a:pt x="206" y="530"/>
                    <a:pt x="213" y="241"/>
                    <a:pt x="145" y="36"/>
                  </a:cubicBezTo>
                  <a:cubicBezTo>
                    <a:pt x="139" y="12"/>
                    <a:pt x="118" y="0"/>
                    <a:pt x="97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337;p61"/>
            <p:cNvSpPr/>
            <p:nvPr/>
          </p:nvSpPr>
          <p:spPr>
            <a:xfrm>
              <a:off x="6031927" y="2356603"/>
              <a:ext cx="8689" cy="30431"/>
            </a:xfrm>
            <a:custGeom>
              <a:avLst/>
              <a:gdLst/>
              <a:ahLst/>
              <a:cxnLst/>
              <a:rect l="l" t="t" r="r" b="b"/>
              <a:pathLst>
                <a:path w="165" h="589" extrusionOk="0">
                  <a:moveTo>
                    <a:pt x="78" y="0"/>
                  </a:moveTo>
                  <a:cubicBezTo>
                    <a:pt x="61" y="0"/>
                    <a:pt x="46" y="9"/>
                    <a:pt x="43" y="28"/>
                  </a:cubicBezTo>
                  <a:cubicBezTo>
                    <a:pt x="20" y="199"/>
                    <a:pt x="1" y="393"/>
                    <a:pt x="62" y="556"/>
                  </a:cubicBezTo>
                  <a:cubicBezTo>
                    <a:pt x="70" y="578"/>
                    <a:pt x="87" y="588"/>
                    <a:pt x="103" y="588"/>
                  </a:cubicBezTo>
                  <a:cubicBezTo>
                    <a:pt x="124" y="588"/>
                    <a:pt x="145" y="572"/>
                    <a:pt x="149" y="545"/>
                  </a:cubicBezTo>
                  <a:cubicBezTo>
                    <a:pt x="165" y="381"/>
                    <a:pt x="134" y="206"/>
                    <a:pt x="127" y="39"/>
                  </a:cubicBezTo>
                  <a:cubicBezTo>
                    <a:pt x="124" y="15"/>
                    <a:pt x="100" y="0"/>
                    <a:pt x="78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338;p61"/>
            <p:cNvSpPr/>
            <p:nvPr/>
          </p:nvSpPr>
          <p:spPr>
            <a:xfrm>
              <a:off x="5873362" y="2465285"/>
              <a:ext cx="13033" cy="34778"/>
            </a:xfrm>
            <a:custGeom>
              <a:avLst/>
              <a:gdLst/>
              <a:ahLst/>
              <a:cxnLst/>
              <a:rect l="l" t="t" r="r" b="b"/>
              <a:pathLst>
                <a:path w="221" h="683" extrusionOk="0">
                  <a:moveTo>
                    <a:pt x="128" y="0"/>
                  </a:moveTo>
                  <a:cubicBezTo>
                    <a:pt x="108" y="0"/>
                    <a:pt x="86" y="15"/>
                    <a:pt x="84" y="39"/>
                  </a:cubicBezTo>
                  <a:cubicBezTo>
                    <a:pt x="65" y="237"/>
                    <a:pt x="0" y="443"/>
                    <a:pt x="15" y="641"/>
                  </a:cubicBezTo>
                  <a:cubicBezTo>
                    <a:pt x="18" y="666"/>
                    <a:pt x="40" y="682"/>
                    <a:pt x="61" y="682"/>
                  </a:cubicBezTo>
                  <a:cubicBezTo>
                    <a:pt x="74" y="682"/>
                    <a:pt x="87" y="676"/>
                    <a:pt x="95" y="664"/>
                  </a:cubicBezTo>
                  <a:cubicBezTo>
                    <a:pt x="220" y="481"/>
                    <a:pt x="198" y="234"/>
                    <a:pt x="160" y="28"/>
                  </a:cubicBezTo>
                  <a:cubicBezTo>
                    <a:pt x="157" y="9"/>
                    <a:pt x="143" y="0"/>
                    <a:pt x="128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339;p61"/>
            <p:cNvSpPr/>
            <p:nvPr/>
          </p:nvSpPr>
          <p:spPr>
            <a:xfrm>
              <a:off x="5853812" y="2460938"/>
              <a:ext cx="8689" cy="26084"/>
            </a:xfrm>
            <a:custGeom>
              <a:avLst/>
              <a:gdLst/>
              <a:ahLst/>
              <a:cxnLst/>
              <a:rect l="l" t="t" r="r" b="b"/>
              <a:pathLst>
                <a:path w="175" h="495" extrusionOk="0">
                  <a:moveTo>
                    <a:pt x="85" y="0"/>
                  </a:moveTo>
                  <a:cubicBezTo>
                    <a:pt x="63" y="0"/>
                    <a:pt x="42" y="16"/>
                    <a:pt x="37" y="46"/>
                  </a:cubicBezTo>
                  <a:cubicBezTo>
                    <a:pt x="34" y="114"/>
                    <a:pt x="23" y="183"/>
                    <a:pt x="18" y="256"/>
                  </a:cubicBezTo>
                  <a:cubicBezTo>
                    <a:pt x="15" y="316"/>
                    <a:pt x="0" y="388"/>
                    <a:pt x="23" y="449"/>
                  </a:cubicBezTo>
                  <a:cubicBezTo>
                    <a:pt x="34" y="480"/>
                    <a:pt x="60" y="495"/>
                    <a:pt x="85" y="495"/>
                  </a:cubicBezTo>
                  <a:cubicBezTo>
                    <a:pt x="111" y="495"/>
                    <a:pt x="136" y="480"/>
                    <a:pt x="148" y="449"/>
                  </a:cubicBezTo>
                  <a:cubicBezTo>
                    <a:pt x="174" y="388"/>
                    <a:pt x="155" y="316"/>
                    <a:pt x="152" y="256"/>
                  </a:cubicBezTo>
                  <a:cubicBezTo>
                    <a:pt x="148" y="183"/>
                    <a:pt x="141" y="114"/>
                    <a:pt x="132" y="46"/>
                  </a:cubicBezTo>
                  <a:cubicBezTo>
                    <a:pt x="129" y="16"/>
                    <a:pt x="107" y="0"/>
                    <a:pt x="85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340;p61"/>
            <p:cNvSpPr/>
            <p:nvPr/>
          </p:nvSpPr>
          <p:spPr>
            <a:xfrm>
              <a:off x="5912460" y="2452243"/>
              <a:ext cx="10860" cy="34778"/>
            </a:xfrm>
            <a:custGeom>
              <a:avLst/>
              <a:gdLst/>
              <a:ahLst/>
              <a:cxnLst/>
              <a:rect l="l" t="t" r="r" b="b"/>
              <a:pathLst>
                <a:path w="209" h="689" extrusionOk="0">
                  <a:moveTo>
                    <a:pt x="163" y="0"/>
                  </a:moveTo>
                  <a:cubicBezTo>
                    <a:pt x="146" y="0"/>
                    <a:pt x="130" y="9"/>
                    <a:pt x="128" y="29"/>
                  </a:cubicBezTo>
                  <a:cubicBezTo>
                    <a:pt x="114" y="132"/>
                    <a:pt x="91" y="231"/>
                    <a:pt x="68" y="330"/>
                  </a:cubicBezTo>
                  <a:cubicBezTo>
                    <a:pt x="41" y="429"/>
                    <a:pt x="30" y="528"/>
                    <a:pt x="7" y="631"/>
                  </a:cubicBezTo>
                  <a:cubicBezTo>
                    <a:pt x="0" y="666"/>
                    <a:pt x="28" y="689"/>
                    <a:pt x="56" y="689"/>
                  </a:cubicBezTo>
                  <a:cubicBezTo>
                    <a:pt x="75" y="689"/>
                    <a:pt x="94" y="678"/>
                    <a:pt x="102" y="653"/>
                  </a:cubicBezTo>
                  <a:cubicBezTo>
                    <a:pt x="140" y="554"/>
                    <a:pt x="170" y="471"/>
                    <a:pt x="186" y="368"/>
                  </a:cubicBezTo>
                  <a:cubicBezTo>
                    <a:pt x="201" y="257"/>
                    <a:pt x="205" y="152"/>
                    <a:pt x="208" y="41"/>
                  </a:cubicBezTo>
                  <a:cubicBezTo>
                    <a:pt x="208" y="15"/>
                    <a:pt x="184" y="0"/>
                    <a:pt x="163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341;p61"/>
            <p:cNvSpPr/>
            <p:nvPr/>
          </p:nvSpPr>
          <p:spPr>
            <a:xfrm>
              <a:off x="6062337" y="2591355"/>
              <a:ext cx="10861" cy="23911"/>
            </a:xfrm>
            <a:custGeom>
              <a:avLst/>
              <a:gdLst/>
              <a:ahLst/>
              <a:cxnLst/>
              <a:rect l="l" t="t" r="r" b="b"/>
              <a:pathLst>
                <a:path w="187" h="482" extrusionOk="0">
                  <a:moveTo>
                    <a:pt x="75" y="1"/>
                  </a:moveTo>
                  <a:cubicBezTo>
                    <a:pt x="55" y="1"/>
                    <a:pt x="36" y="12"/>
                    <a:pt x="32" y="38"/>
                  </a:cubicBezTo>
                  <a:cubicBezTo>
                    <a:pt x="1" y="194"/>
                    <a:pt x="13" y="347"/>
                    <a:pt x="123" y="472"/>
                  </a:cubicBezTo>
                  <a:cubicBezTo>
                    <a:pt x="129" y="479"/>
                    <a:pt x="137" y="482"/>
                    <a:pt x="146" y="482"/>
                  </a:cubicBezTo>
                  <a:cubicBezTo>
                    <a:pt x="165" y="482"/>
                    <a:pt x="186" y="466"/>
                    <a:pt x="183" y="445"/>
                  </a:cubicBezTo>
                  <a:cubicBezTo>
                    <a:pt x="176" y="316"/>
                    <a:pt x="142" y="187"/>
                    <a:pt x="134" y="54"/>
                  </a:cubicBezTo>
                  <a:cubicBezTo>
                    <a:pt x="132" y="21"/>
                    <a:pt x="102" y="1"/>
                    <a:pt x="75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342;p61"/>
            <p:cNvSpPr/>
            <p:nvPr/>
          </p:nvSpPr>
          <p:spPr>
            <a:xfrm>
              <a:off x="6036271" y="2600050"/>
              <a:ext cx="13033" cy="34778"/>
            </a:xfrm>
            <a:custGeom>
              <a:avLst/>
              <a:gdLst/>
              <a:ahLst/>
              <a:cxnLst/>
              <a:rect l="l" t="t" r="r" b="b"/>
              <a:pathLst>
                <a:path w="218" h="663" extrusionOk="0">
                  <a:moveTo>
                    <a:pt x="84" y="1"/>
                  </a:moveTo>
                  <a:cubicBezTo>
                    <a:pt x="61" y="1"/>
                    <a:pt x="37" y="16"/>
                    <a:pt x="35" y="42"/>
                  </a:cubicBezTo>
                  <a:cubicBezTo>
                    <a:pt x="27" y="237"/>
                    <a:pt x="1" y="442"/>
                    <a:pt x="73" y="624"/>
                  </a:cubicBezTo>
                  <a:cubicBezTo>
                    <a:pt x="83" y="648"/>
                    <a:pt x="107" y="663"/>
                    <a:pt x="128" y="663"/>
                  </a:cubicBezTo>
                  <a:cubicBezTo>
                    <a:pt x="148" y="663"/>
                    <a:pt x="167" y="651"/>
                    <a:pt x="172" y="624"/>
                  </a:cubicBezTo>
                  <a:cubicBezTo>
                    <a:pt x="218" y="430"/>
                    <a:pt x="160" y="225"/>
                    <a:pt x="122" y="31"/>
                  </a:cubicBezTo>
                  <a:cubicBezTo>
                    <a:pt x="117" y="10"/>
                    <a:pt x="101" y="1"/>
                    <a:pt x="84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343;p61"/>
            <p:cNvSpPr/>
            <p:nvPr/>
          </p:nvSpPr>
          <p:spPr>
            <a:xfrm>
              <a:off x="5879877" y="2708731"/>
              <a:ext cx="10861" cy="26084"/>
            </a:xfrm>
            <a:custGeom>
              <a:avLst/>
              <a:gdLst/>
              <a:ahLst/>
              <a:cxnLst/>
              <a:rect l="l" t="t" r="r" b="b"/>
              <a:pathLst>
                <a:path w="187" h="534" extrusionOk="0">
                  <a:moveTo>
                    <a:pt x="79" y="1"/>
                  </a:moveTo>
                  <a:cubicBezTo>
                    <a:pt x="57" y="1"/>
                    <a:pt x="35" y="13"/>
                    <a:pt x="27" y="43"/>
                  </a:cubicBezTo>
                  <a:cubicBezTo>
                    <a:pt x="9" y="118"/>
                    <a:pt x="0" y="199"/>
                    <a:pt x="4" y="278"/>
                  </a:cubicBezTo>
                  <a:cubicBezTo>
                    <a:pt x="4" y="355"/>
                    <a:pt x="4" y="438"/>
                    <a:pt x="42" y="503"/>
                  </a:cubicBezTo>
                  <a:cubicBezTo>
                    <a:pt x="56" y="523"/>
                    <a:pt x="79" y="533"/>
                    <a:pt x="103" y="533"/>
                  </a:cubicBezTo>
                  <a:cubicBezTo>
                    <a:pt x="131" y="533"/>
                    <a:pt x="160" y="517"/>
                    <a:pt x="168" y="483"/>
                  </a:cubicBezTo>
                  <a:cubicBezTo>
                    <a:pt x="187" y="419"/>
                    <a:pt x="164" y="346"/>
                    <a:pt x="160" y="278"/>
                  </a:cubicBezTo>
                  <a:cubicBezTo>
                    <a:pt x="153" y="206"/>
                    <a:pt x="153" y="134"/>
                    <a:pt x="146" y="58"/>
                  </a:cubicBezTo>
                  <a:cubicBezTo>
                    <a:pt x="141" y="23"/>
                    <a:pt x="109" y="1"/>
                    <a:pt x="79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344;p61"/>
            <p:cNvSpPr/>
            <p:nvPr/>
          </p:nvSpPr>
          <p:spPr>
            <a:xfrm>
              <a:off x="5853812" y="2704384"/>
              <a:ext cx="10861" cy="26084"/>
            </a:xfrm>
            <a:custGeom>
              <a:avLst/>
              <a:gdLst/>
              <a:ahLst/>
              <a:cxnLst/>
              <a:rect l="l" t="t" r="r" b="b"/>
              <a:pathLst>
                <a:path w="196" h="505" extrusionOk="0">
                  <a:moveTo>
                    <a:pt x="97" y="0"/>
                  </a:moveTo>
                  <a:cubicBezTo>
                    <a:pt x="72" y="0"/>
                    <a:pt x="47" y="17"/>
                    <a:pt x="43" y="51"/>
                  </a:cubicBezTo>
                  <a:cubicBezTo>
                    <a:pt x="31" y="188"/>
                    <a:pt x="1" y="344"/>
                    <a:pt x="54" y="473"/>
                  </a:cubicBezTo>
                  <a:cubicBezTo>
                    <a:pt x="62" y="494"/>
                    <a:pt x="79" y="504"/>
                    <a:pt x="96" y="504"/>
                  </a:cubicBezTo>
                  <a:cubicBezTo>
                    <a:pt x="114" y="504"/>
                    <a:pt x="132" y="494"/>
                    <a:pt x="142" y="473"/>
                  </a:cubicBezTo>
                  <a:cubicBezTo>
                    <a:pt x="195" y="344"/>
                    <a:pt x="164" y="188"/>
                    <a:pt x="150" y="51"/>
                  </a:cubicBezTo>
                  <a:cubicBezTo>
                    <a:pt x="147" y="17"/>
                    <a:pt x="123" y="0"/>
                    <a:pt x="97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45;p61"/>
            <p:cNvSpPr/>
            <p:nvPr/>
          </p:nvSpPr>
          <p:spPr>
            <a:xfrm>
              <a:off x="5895083" y="2765246"/>
              <a:ext cx="8689" cy="23911"/>
            </a:xfrm>
            <a:custGeom>
              <a:avLst/>
              <a:gdLst/>
              <a:ahLst/>
              <a:cxnLst/>
              <a:rect l="l" t="t" r="r" b="b"/>
              <a:pathLst>
                <a:path w="176" h="492" extrusionOk="0">
                  <a:moveTo>
                    <a:pt x="89" y="1"/>
                  </a:moveTo>
                  <a:cubicBezTo>
                    <a:pt x="64" y="1"/>
                    <a:pt x="39" y="18"/>
                    <a:pt x="35" y="52"/>
                  </a:cubicBezTo>
                  <a:cubicBezTo>
                    <a:pt x="23" y="193"/>
                    <a:pt x="0" y="330"/>
                    <a:pt x="54" y="466"/>
                  </a:cubicBezTo>
                  <a:cubicBezTo>
                    <a:pt x="60" y="483"/>
                    <a:pt x="74" y="492"/>
                    <a:pt x="88" y="492"/>
                  </a:cubicBezTo>
                  <a:cubicBezTo>
                    <a:pt x="102" y="492"/>
                    <a:pt x="117" y="483"/>
                    <a:pt x="123" y="466"/>
                  </a:cubicBezTo>
                  <a:cubicBezTo>
                    <a:pt x="175" y="330"/>
                    <a:pt x="156" y="196"/>
                    <a:pt x="141" y="52"/>
                  </a:cubicBezTo>
                  <a:cubicBezTo>
                    <a:pt x="139" y="18"/>
                    <a:pt x="114" y="1"/>
                    <a:pt x="89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346;p61"/>
            <p:cNvSpPr/>
            <p:nvPr/>
          </p:nvSpPr>
          <p:spPr>
            <a:xfrm>
              <a:off x="6038444" y="2756551"/>
              <a:ext cx="8689" cy="34778"/>
            </a:xfrm>
            <a:custGeom>
              <a:avLst/>
              <a:gdLst/>
              <a:ahLst/>
              <a:cxnLst/>
              <a:rect l="l" t="t" r="r" b="b"/>
              <a:pathLst>
                <a:path w="168" h="669" extrusionOk="0">
                  <a:moveTo>
                    <a:pt x="84" y="1"/>
                  </a:moveTo>
                  <a:cubicBezTo>
                    <a:pt x="55" y="1"/>
                    <a:pt x="27" y="20"/>
                    <a:pt x="23" y="58"/>
                  </a:cubicBezTo>
                  <a:cubicBezTo>
                    <a:pt x="8" y="240"/>
                    <a:pt x="0" y="415"/>
                    <a:pt x="8" y="594"/>
                  </a:cubicBezTo>
                  <a:cubicBezTo>
                    <a:pt x="10" y="644"/>
                    <a:pt x="47" y="668"/>
                    <a:pt x="84" y="668"/>
                  </a:cubicBezTo>
                  <a:cubicBezTo>
                    <a:pt x="121" y="668"/>
                    <a:pt x="158" y="644"/>
                    <a:pt x="160" y="594"/>
                  </a:cubicBezTo>
                  <a:cubicBezTo>
                    <a:pt x="167" y="415"/>
                    <a:pt x="160" y="240"/>
                    <a:pt x="145" y="58"/>
                  </a:cubicBezTo>
                  <a:cubicBezTo>
                    <a:pt x="141" y="20"/>
                    <a:pt x="112" y="1"/>
                    <a:pt x="84" y="1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347;p61"/>
            <p:cNvSpPr/>
            <p:nvPr/>
          </p:nvSpPr>
          <p:spPr>
            <a:xfrm>
              <a:off x="5918976" y="2134893"/>
              <a:ext cx="95574" cy="906404"/>
            </a:xfrm>
            <a:custGeom>
              <a:avLst/>
              <a:gdLst/>
              <a:ahLst/>
              <a:cxnLst/>
              <a:rect l="l" t="t" r="r" b="b"/>
              <a:pathLst>
                <a:path w="1868" h="17706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26"/>
                    <a:pt x="339" y="1452"/>
                    <a:pt x="465" y="2186"/>
                  </a:cubicBezTo>
                  <a:cubicBezTo>
                    <a:pt x="602" y="2916"/>
                    <a:pt x="727" y="3646"/>
                    <a:pt x="818" y="4384"/>
                  </a:cubicBezTo>
                  <a:cubicBezTo>
                    <a:pt x="1012" y="5851"/>
                    <a:pt x="1172" y="7327"/>
                    <a:pt x="1251" y="8806"/>
                  </a:cubicBezTo>
                  <a:cubicBezTo>
                    <a:pt x="1327" y="10280"/>
                    <a:pt x="1373" y="11763"/>
                    <a:pt x="1346" y="13246"/>
                  </a:cubicBezTo>
                  <a:cubicBezTo>
                    <a:pt x="1339" y="14732"/>
                    <a:pt x="1236" y="16211"/>
                    <a:pt x="1156" y="17706"/>
                  </a:cubicBezTo>
                  <a:cubicBezTo>
                    <a:pt x="1297" y="16972"/>
                    <a:pt x="1426" y="16234"/>
                    <a:pt x="1532" y="15497"/>
                  </a:cubicBezTo>
                  <a:cubicBezTo>
                    <a:pt x="1609" y="14751"/>
                    <a:pt x="1708" y="14010"/>
                    <a:pt x="1746" y="13261"/>
                  </a:cubicBezTo>
                  <a:cubicBezTo>
                    <a:pt x="1867" y="11771"/>
                    <a:pt x="1837" y="10269"/>
                    <a:pt x="1769" y="8775"/>
                  </a:cubicBezTo>
                  <a:cubicBezTo>
                    <a:pt x="1677" y="7277"/>
                    <a:pt x="1499" y="5786"/>
                    <a:pt x="1209" y="4315"/>
                  </a:cubicBezTo>
                  <a:cubicBezTo>
                    <a:pt x="925" y="2847"/>
                    <a:pt x="563" y="1387"/>
                    <a:pt x="0" y="0"/>
                  </a:cubicBez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348;p61"/>
            <p:cNvSpPr/>
            <p:nvPr/>
          </p:nvSpPr>
          <p:spPr>
            <a:xfrm>
              <a:off x="5795165" y="2634828"/>
              <a:ext cx="210696" cy="108681"/>
            </a:xfrm>
            <a:custGeom>
              <a:avLst/>
              <a:gdLst/>
              <a:ahLst/>
              <a:cxnLst/>
              <a:rect l="l" t="t" r="r" b="b"/>
              <a:pathLst>
                <a:path w="4138" h="2133" extrusionOk="0">
                  <a:moveTo>
                    <a:pt x="0" y="0"/>
                  </a:moveTo>
                  <a:lnTo>
                    <a:pt x="3916" y="2132"/>
                  </a:lnTo>
                  <a:lnTo>
                    <a:pt x="4137" y="1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349;p61"/>
            <p:cNvSpPr/>
            <p:nvPr/>
          </p:nvSpPr>
          <p:spPr>
            <a:xfrm>
              <a:off x="5995001" y="2508758"/>
              <a:ext cx="123811" cy="71730"/>
            </a:xfrm>
            <a:custGeom>
              <a:avLst/>
              <a:gdLst/>
              <a:ahLst/>
              <a:cxnLst/>
              <a:rect l="l" t="t" r="r" b="b"/>
              <a:pathLst>
                <a:path w="2427" h="1362" extrusionOk="0">
                  <a:moveTo>
                    <a:pt x="2426" y="0"/>
                  </a:moveTo>
                  <a:lnTo>
                    <a:pt x="1" y="893"/>
                  </a:lnTo>
                  <a:lnTo>
                    <a:pt x="229" y="1362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350;p61"/>
            <p:cNvSpPr/>
            <p:nvPr/>
          </p:nvSpPr>
          <p:spPr>
            <a:xfrm>
              <a:off x="5819058" y="2363125"/>
              <a:ext cx="169427" cy="91292"/>
            </a:xfrm>
            <a:custGeom>
              <a:avLst/>
              <a:gdLst/>
              <a:ahLst/>
              <a:cxnLst/>
              <a:rect l="l" t="t" r="r" b="b"/>
              <a:pathLst>
                <a:path w="3331" h="1777" extrusionOk="0">
                  <a:moveTo>
                    <a:pt x="0" y="1"/>
                  </a:moveTo>
                  <a:lnTo>
                    <a:pt x="3107" y="1777"/>
                  </a:lnTo>
                  <a:lnTo>
                    <a:pt x="3331" y="13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4302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48680"/>
            <a:ext cx="11573197" cy="724247"/>
          </a:xfrm>
        </p:spPr>
        <p:txBody>
          <a:bodyPr/>
          <a:lstStyle/>
          <a:p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Pemberlakuan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Denda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81FA53-BFA1-4C91-92E2-96C4E9CEE574}"/>
              </a:ext>
            </a:extLst>
          </p:cNvPr>
          <p:cNvSpPr txBox="1"/>
          <p:nvPr/>
        </p:nvSpPr>
        <p:spPr>
          <a:xfrm>
            <a:off x="983432" y="4374889"/>
            <a:ext cx="1677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Peserta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membayar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iuran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tertunggak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2D7096-6F59-4D6C-8BAB-75919BEE3C3B}"/>
              </a:ext>
            </a:extLst>
          </p:cNvPr>
          <p:cNvSpPr txBox="1"/>
          <p:nvPr/>
        </p:nvSpPr>
        <p:spPr>
          <a:xfrm>
            <a:off x="3292063" y="4408752"/>
            <a:ext cx="1411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Peserta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mendapat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pelayanan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rawat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inap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A2D977-C4E7-4B83-9E9E-8FD5C12C6346}"/>
              </a:ext>
            </a:extLst>
          </p:cNvPr>
          <p:cNvSpPr txBox="1"/>
          <p:nvPr/>
        </p:nvSpPr>
        <p:spPr>
          <a:xfrm>
            <a:off x="7320136" y="4437112"/>
            <a:ext cx="1411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Batas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akhir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membayar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denda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pelayanan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7DAA6B-6F83-44F9-8F26-3A47A9263DCC}"/>
              </a:ext>
            </a:extLst>
          </p:cNvPr>
          <p:cNvGrpSpPr/>
          <p:nvPr/>
        </p:nvGrpSpPr>
        <p:grpSpPr>
          <a:xfrm>
            <a:off x="8975300" y="4458473"/>
            <a:ext cx="1982569" cy="1754328"/>
            <a:chOff x="6210997" y="1433695"/>
            <a:chExt cx="1457348" cy="124807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642A531-C386-4EB4-8640-478BF6A26D8E}"/>
                </a:ext>
              </a:extLst>
            </p:cNvPr>
            <p:cNvSpPr txBox="1"/>
            <p:nvPr/>
          </p:nvSpPr>
          <p:spPr>
            <a:xfrm>
              <a:off x="6210999" y="1433695"/>
              <a:ext cx="1457346" cy="2627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Hari</a:t>
              </a:r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</a:t>
              </a:r>
              <a:r>
                <a:rPr lang="en-US" altLang="ko-KR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ke</a:t>
              </a:r>
              <a:r>
                <a:rPr lang="en-US" altLang="ko-KR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45 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E3C81D-E0D1-493B-9C0F-695AD3E69AED}"/>
                </a:ext>
              </a:extLst>
            </p:cNvPr>
            <p:cNvSpPr txBox="1"/>
            <p:nvPr/>
          </p:nvSpPr>
          <p:spPr>
            <a:xfrm>
              <a:off x="6210997" y="1630759"/>
              <a:ext cx="1457346" cy="1051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Batas </a:t>
              </a:r>
              <a:r>
                <a:rPr lang="en-US" altLang="ko-K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akhir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masa </a:t>
              </a:r>
              <a:r>
                <a:rPr lang="en-US" altLang="ko-K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denda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pelayanan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rawat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inap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tingkat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lanjut</a:t>
              </a:r>
              <a:r>
                <a:rPr lang="en-US" altLang="ko-KR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3432" y="1584844"/>
            <a:ext cx="10391963" cy="2734165"/>
            <a:chOff x="900019" y="2016239"/>
            <a:chExt cx="10391963" cy="2734165"/>
          </a:xfrm>
        </p:grpSpPr>
        <p:sp>
          <p:nvSpPr>
            <p:cNvPr id="4" name="Diamond 3">
              <a:extLst>
                <a:ext uri="{FF2B5EF4-FFF2-40B4-BE49-F238E27FC236}">
                  <a16:creationId xmlns:a16="http://schemas.microsoft.com/office/drawing/2014/main" id="{C1770B1A-A59E-44D4-9CC4-E09234DBA7C8}"/>
                </a:ext>
              </a:extLst>
            </p:cNvPr>
            <p:cNvSpPr/>
            <p:nvPr/>
          </p:nvSpPr>
          <p:spPr>
            <a:xfrm>
              <a:off x="8280813" y="3201186"/>
              <a:ext cx="1001414" cy="1001414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Chevron 46">
              <a:extLst>
                <a:ext uri="{FF2B5EF4-FFF2-40B4-BE49-F238E27FC236}">
                  <a16:creationId xmlns:a16="http://schemas.microsoft.com/office/drawing/2014/main" id="{39B732A4-5780-4E14-A9C6-6544893D469A}"/>
                </a:ext>
              </a:extLst>
            </p:cNvPr>
            <p:cNvSpPr/>
            <p:nvPr/>
          </p:nvSpPr>
          <p:spPr>
            <a:xfrm>
              <a:off x="6977615" y="3426864"/>
              <a:ext cx="1854000" cy="550058"/>
            </a:xfrm>
            <a:prstGeom prst="chevron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10B07D9-8FAE-4E5C-BFEF-109400862D17}"/>
                </a:ext>
              </a:extLst>
            </p:cNvPr>
            <p:cNvCxnSpPr/>
            <p:nvPr/>
          </p:nvCxnSpPr>
          <p:spPr>
            <a:xfrm>
              <a:off x="7904615" y="2915456"/>
              <a:ext cx="0" cy="45312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864F2D-7698-4D62-8A40-ACFF48BFD2C8}"/>
                </a:ext>
              </a:extLst>
            </p:cNvPr>
            <p:cNvSpPr txBox="1"/>
            <p:nvPr/>
          </p:nvSpPr>
          <p:spPr>
            <a:xfrm>
              <a:off x="7105628" y="3522581"/>
              <a:ext cx="16619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cs typeface="Arial" pitchFamily="34" charset="0"/>
                </a:rPr>
                <a:t>9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Maret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2021</a:t>
              </a:r>
              <a:endParaRPr lang="ko-KR" altLang="en-US" sz="15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E1B3A2C-A8ED-44A1-8081-8F241064EF18}"/>
                </a:ext>
              </a:extLst>
            </p:cNvPr>
            <p:cNvCxnSpPr/>
            <p:nvPr/>
          </p:nvCxnSpPr>
          <p:spPr>
            <a:xfrm>
              <a:off x="7904615" y="4030404"/>
              <a:ext cx="0" cy="720000"/>
            </a:xfrm>
            <a:prstGeom prst="line">
              <a:avLst/>
            </a:prstGeom>
            <a:ln w="38100">
              <a:solidFill>
                <a:schemeClr val="accent2"/>
              </a:solidFill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D2C43F-01B5-48CA-AA48-4B3EA1B62E4F}"/>
                </a:ext>
              </a:extLst>
            </p:cNvPr>
            <p:cNvGrpSpPr/>
            <p:nvPr/>
          </p:nvGrpSpPr>
          <p:grpSpPr>
            <a:xfrm>
              <a:off x="7544576" y="2018637"/>
              <a:ext cx="720081" cy="720080"/>
              <a:chOff x="7149428" y="1835902"/>
              <a:chExt cx="720081" cy="720080"/>
            </a:xfrm>
          </p:grpSpPr>
          <p:sp>
            <p:nvSpPr>
              <p:cNvPr id="11" name="Rounded Rectangle 125">
                <a:extLst>
                  <a:ext uri="{FF2B5EF4-FFF2-40B4-BE49-F238E27FC236}">
                    <a16:creationId xmlns:a16="http://schemas.microsoft.com/office/drawing/2014/main" id="{A64E0034-B4D4-475E-8BC3-484AB7FCEAA8}"/>
                  </a:ext>
                </a:extLst>
              </p:cNvPr>
              <p:cNvSpPr/>
              <p:nvPr userDrawn="1"/>
            </p:nvSpPr>
            <p:spPr>
              <a:xfrm rot="18445581">
                <a:off x="7149429" y="1835901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2" name="Rounded Rectangle 126">
                <a:extLst>
                  <a:ext uri="{FF2B5EF4-FFF2-40B4-BE49-F238E27FC236}">
                    <a16:creationId xmlns:a16="http://schemas.microsoft.com/office/drawing/2014/main" id="{EA7555F1-60B4-4630-93F1-08C2888DC8C7}"/>
                  </a:ext>
                </a:extLst>
              </p:cNvPr>
              <p:cNvSpPr/>
              <p:nvPr userDrawn="1"/>
            </p:nvSpPr>
            <p:spPr>
              <a:xfrm rot="18900000">
                <a:off x="7178405" y="1864877"/>
                <a:ext cx="662129" cy="662128"/>
              </a:xfrm>
              <a:prstGeom prst="roundRect">
                <a:avLst>
                  <a:gd name="adj" fmla="val 821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10" name="Rounded Rectangle 27">
              <a:extLst>
                <a:ext uri="{FF2B5EF4-FFF2-40B4-BE49-F238E27FC236}">
                  <a16:creationId xmlns:a16="http://schemas.microsoft.com/office/drawing/2014/main" id="{9317714A-6372-4413-8AC6-ABF68B54D1A1}"/>
                </a:ext>
              </a:extLst>
            </p:cNvPr>
            <p:cNvSpPr/>
            <p:nvPr/>
          </p:nvSpPr>
          <p:spPr>
            <a:xfrm>
              <a:off x="7731416" y="2220041"/>
              <a:ext cx="346396" cy="266079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FB008029-C473-46DE-9155-ED2EDB43334D}"/>
                </a:ext>
              </a:extLst>
            </p:cNvPr>
            <p:cNvSpPr/>
            <p:nvPr/>
          </p:nvSpPr>
          <p:spPr>
            <a:xfrm>
              <a:off x="4231442" y="3201186"/>
              <a:ext cx="1001414" cy="1001414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accent3"/>
                </a:solidFill>
              </a:endParaRPr>
            </a:p>
          </p:txBody>
        </p:sp>
        <p:sp>
          <p:nvSpPr>
            <p:cNvPr id="14" name="Chevron 83">
              <a:extLst>
                <a:ext uri="{FF2B5EF4-FFF2-40B4-BE49-F238E27FC236}">
                  <a16:creationId xmlns:a16="http://schemas.microsoft.com/office/drawing/2014/main" id="{0ACC7C4A-5074-4506-A28D-421525A3B489}"/>
                </a:ext>
              </a:extLst>
            </p:cNvPr>
            <p:cNvSpPr/>
            <p:nvPr/>
          </p:nvSpPr>
          <p:spPr>
            <a:xfrm>
              <a:off x="2929139" y="3426864"/>
              <a:ext cx="1854000" cy="550058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C6D50A8-D29E-4805-92E9-00DD1F26B86B}"/>
                </a:ext>
              </a:extLst>
            </p:cNvPr>
            <p:cNvGrpSpPr/>
            <p:nvPr/>
          </p:nvGrpSpPr>
          <p:grpSpPr>
            <a:xfrm>
              <a:off x="3496100" y="2018637"/>
              <a:ext cx="720081" cy="720080"/>
              <a:chOff x="4115878" y="1835902"/>
              <a:chExt cx="720081" cy="720080"/>
            </a:xfrm>
            <a:solidFill>
              <a:schemeClr val="accent4"/>
            </a:solidFill>
          </p:grpSpPr>
          <p:sp>
            <p:nvSpPr>
              <p:cNvPr id="16" name="Rounded Rectangle 119">
                <a:extLst>
                  <a:ext uri="{FF2B5EF4-FFF2-40B4-BE49-F238E27FC236}">
                    <a16:creationId xmlns:a16="http://schemas.microsoft.com/office/drawing/2014/main" id="{CB4EEC37-93FA-4809-B9BE-018813647C6A}"/>
                  </a:ext>
                </a:extLst>
              </p:cNvPr>
              <p:cNvSpPr/>
              <p:nvPr userDrawn="1"/>
            </p:nvSpPr>
            <p:spPr>
              <a:xfrm rot="18445581">
                <a:off x="4115879" y="1835901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7" name="Rounded Rectangle 120">
                <a:extLst>
                  <a:ext uri="{FF2B5EF4-FFF2-40B4-BE49-F238E27FC236}">
                    <a16:creationId xmlns:a16="http://schemas.microsoft.com/office/drawing/2014/main" id="{3BCCF8CE-0200-4C3E-9F6C-75AA9C58DEAC}"/>
                  </a:ext>
                </a:extLst>
              </p:cNvPr>
              <p:cNvSpPr/>
              <p:nvPr userDrawn="1"/>
            </p:nvSpPr>
            <p:spPr>
              <a:xfrm rot="18900000">
                <a:off x="4144854" y="1864877"/>
                <a:ext cx="662129" cy="662128"/>
              </a:xfrm>
              <a:prstGeom prst="roundRect">
                <a:avLst>
                  <a:gd name="adj" fmla="val 821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71B43F9-ED24-400C-9045-3FD662B70015}"/>
                </a:ext>
              </a:extLst>
            </p:cNvPr>
            <p:cNvCxnSpPr/>
            <p:nvPr/>
          </p:nvCxnSpPr>
          <p:spPr>
            <a:xfrm>
              <a:off x="1827019" y="2915456"/>
              <a:ext cx="0" cy="453129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FFFCAE-9EEA-4DE7-A89B-F723FE582569}"/>
                </a:ext>
              </a:extLst>
            </p:cNvPr>
            <p:cNvCxnSpPr/>
            <p:nvPr/>
          </p:nvCxnSpPr>
          <p:spPr>
            <a:xfrm>
              <a:off x="3856314" y="2915456"/>
              <a:ext cx="0" cy="45312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7DB76C6-F2C1-4872-AB23-558668B52BE5}"/>
                </a:ext>
              </a:extLst>
            </p:cNvPr>
            <p:cNvCxnSpPr/>
            <p:nvPr/>
          </p:nvCxnSpPr>
          <p:spPr>
            <a:xfrm>
              <a:off x="5885609" y="2915456"/>
              <a:ext cx="0" cy="45312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C57047-4435-4E7E-A74B-454931FE8693}"/>
                </a:ext>
              </a:extLst>
            </p:cNvPr>
            <p:cNvCxnSpPr/>
            <p:nvPr/>
          </p:nvCxnSpPr>
          <p:spPr>
            <a:xfrm>
              <a:off x="9914816" y="2913058"/>
              <a:ext cx="0" cy="45312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Diamond 21">
              <a:extLst>
                <a:ext uri="{FF2B5EF4-FFF2-40B4-BE49-F238E27FC236}">
                  <a16:creationId xmlns:a16="http://schemas.microsoft.com/office/drawing/2014/main" id="{633AF5A0-3904-4EB5-982B-2E5F70DB546E}"/>
                </a:ext>
              </a:extLst>
            </p:cNvPr>
            <p:cNvSpPr/>
            <p:nvPr/>
          </p:nvSpPr>
          <p:spPr>
            <a:xfrm>
              <a:off x="10290568" y="3198788"/>
              <a:ext cx="1001414" cy="1001414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accent3"/>
                </a:solidFill>
              </a:endParaRPr>
            </a:p>
          </p:txBody>
        </p:sp>
        <p:sp>
          <p:nvSpPr>
            <p:cNvPr id="23" name="Chevron 80">
              <a:extLst>
                <a:ext uri="{FF2B5EF4-FFF2-40B4-BE49-F238E27FC236}">
                  <a16:creationId xmlns:a16="http://schemas.microsoft.com/office/drawing/2014/main" id="{D91A81C4-22EA-4F80-8819-7A7358F1DD67}"/>
                </a:ext>
              </a:extLst>
            </p:cNvPr>
            <p:cNvSpPr/>
            <p:nvPr/>
          </p:nvSpPr>
          <p:spPr>
            <a:xfrm>
              <a:off x="8987816" y="3424466"/>
              <a:ext cx="1854000" cy="550058"/>
            </a:xfrm>
            <a:prstGeom prst="chevr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28FB85-045B-4495-BC66-971EA28B2CB8}"/>
                </a:ext>
              </a:extLst>
            </p:cNvPr>
            <p:cNvSpPr txBox="1"/>
            <p:nvPr/>
          </p:nvSpPr>
          <p:spPr>
            <a:xfrm>
              <a:off x="9314922" y="3530075"/>
              <a:ext cx="138957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cs typeface="Arial" pitchFamily="34" charset="0"/>
                </a:rPr>
                <a:t>16 April 2021</a:t>
              </a:r>
              <a:endParaRPr lang="ko-KR" altLang="en-US" sz="15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5" name="Diamond 24">
              <a:extLst>
                <a:ext uri="{FF2B5EF4-FFF2-40B4-BE49-F238E27FC236}">
                  <a16:creationId xmlns:a16="http://schemas.microsoft.com/office/drawing/2014/main" id="{5DB5A5C1-85CF-47B4-AFFF-263B56812D26}"/>
                </a:ext>
              </a:extLst>
            </p:cNvPr>
            <p:cNvSpPr/>
            <p:nvPr/>
          </p:nvSpPr>
          <p:spPr>
            <a:xfrm>
              <a:off x="6269270" y="3203322"/>
              <a:ext cx="1001414" cy="1001414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82A5DD-92C7-4818-887C-EFF0C7B38636}"/>
                </a:ext>
              </a:extLst>
            </p:cNvPr>
            <p:cNvSpPr txBox="1"/>
            <p:nvPr/>
          </p:nvSpPr>
          <p:spPr>
            <a:xfrm>
              <a:off x="3006855" y="3507210"/>
              <a:ext cx="158760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cs typeface="Arial" pitchFamily="34" charset="0"/>
                </a:rPr>
                <a:t>7 </a:t>
              </a:r>
              <a:r>
                <a:rPr lang="en-US" altLang="ko-KR" sz="1500" b="1" dirty="0" err="1" smtClean="0">
                  <a:solidFill>
                    <a:schemeClr val="bg1"/>
                  </a:solidFill>
                  <a:cs typeface="Arial" pitchFamily="34" charset="0"/>
                </a:rPr>
                <a:t>Maret</a:t>
              </a:r>
              <a:r>
                <a:rPr lang="en-US" altLang="ko-KR" sz="1500" b="1" dirty="0" smtClean="0">
                  <a:solidFill>
                    <a:schemeClr val="bg1"/>
                  </a:solidFill>
                  <a:cs typeface="Arial" pitchFamily="34" charset="0"/>
                </a:rPr>
                <a:t> 2021</a:t>
              </a:r>
              <a:endParaRPr lang="ko-KR" altLang="en-US" sz="15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4028E9E7-9A3D-480D-95D3-DD86302A73D8}"/>
                </a:ext>
              </a:extLst>
            </p:cNvPr>
            <p:cNvSpPr/>
            <p:nvPr/>
          </p:nvSpPr>
          <p:spPr>
            <a:xfrm>
              <a:off x="2201428" y="3201186"/>
              <a:ext cx="1001414" cy="1001414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8" name="Chevron 89">
              <a:extLst>
                <a:ext uri="{FF2B5EF4-FFF2-40B4-BE49-F238E27FC236}">
                  <a16:creationId xmlns:a16="http://schemas.microsoft.com/office/drawing/2014/main" id="{A1A2ECAE-2CE7-4792-BF9B-6879D81A033F}"/>
                </a:ext>
              </a:extLst>
            </p:cNvPr>
            <p:cNvSpPr/>
            <p:nvPr/>
          </p:nvSpPr>
          <p:spPr>
            <a:xfrm>
              <a:off x="900019" y="3424466"/>
              <a:ext cx="1854000" cy="550058"/>
            </a:xfrm>
            <a:prstGeom prst="chevron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9" name="직사각형 113">
              <a:extLst>
                <a:ext uri="{FF2B5EF4-FFF2-40B4-BE49-F238E27FC236}">
                  <a16:creationId xmlns:a16="http://schemas.microsoft.com/office/drawing/2014/main" id="{F6DDE3E9-B3FB-440E-BE1E-88FCE0F7DD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905" y="3501008"/>
              <a:ext cx="1278631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cs typeface="Arial" charset="0"/>
                </a:rPr>
                <a:t>1 </a:t>
              </a:r>
              <a:r>
                <a:rPr lang="en-US" altLang="ko-KR" sz="1500" b="1" dirty="0" err="1" smtClean="0">
                  <a:solidFill>
                    <a:schemeClr val="bg1"/>
                  </a:solidFill>
                  <a:cs typeface="Arial" charset="0"/>
                </a:rPr>
                <a:t>Maret</a:t>
              </a:r>
              <a:r>
                <a:rPr lang="en-US" altLang="ko-KR" sz="1500" b="1" dirty="0" smtClean="0">
                  <a:solidFill>
                    <a:schemeClr val="bg1"/>
                  </a:solidFill>
                  <a:cs typeface="Arial" charset="0"/>
                </a:rPr>
                <a:t> 2021</a:t>
              </a:r>
              <a:endParaRPr lang="ko-KR" altLang="en-US" sz="15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E7BD276-17EE-49F1-B534-F2EF133DFB22}"/>
                </a:ext>
              </a:extLst>
            </p:cNvPr>
            <p:cNvCxnSpPr/>
            <p:nvPr/>
          </p:nvCxnSpPr>
          <p:spPr>
            <a:xfrm>
              <a:off x="1827019" y="4030404"/>
              <a:ext cx="0" cy="720000"/>
            </a:xfrm>
            <a:prstGeom prst="line">
              <a:avLst/>
            </a:prstGeom>
            <a:ln w="38100">
              <a:solidFill>
                <a:schemeClr val="accent6"/>
              </a:solidFill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D2DE7FD-D16C-402C-86EC-D5A1DAB9B9A0}"/>
                </a:ext>
              </a:extLst>
            </p:cNvPr>
            <p:cNvCxnSpPr/>
            <p:nvPr/>
          </p:nvCxnSpPr>
          <p:spPr>
            <a:xfrm>
              <a:off x="3855719" y="4030404"/>
              <a:ext cx="2261" cy="720000"/>
            </a:xfrm>
            <a:prstGeom prst="line">
              <a:avLst/>
            </a:prstGeom>
            <a:ln w="38100">
              <a:solidFill>
                <a:schemeClr val="accent4"/>
              </a:solidFill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4AD51F3-2591-4419-9BE8-C1E6E6C57270}"/>
                </a:ext>
              </a:extLst>
            </p:cNvPr>
            <p:cNvCxnSpPr/>
            <p:nvPr/>
          </p:nvCxnSpPr>
          <p:spPr>
            <a:xfrm>
              <a:off x="9915412" y="4028006"/>
              <a:ext cx="0" cy="720000"/>
            </a:xfrm>
            <a:prstGeom prst="line">
              <a:avLst/>
            </a:prstGeom>
            <a:ln w="38100">
              <a:solidFill>
                <a:schemeClr val="accent1"/>
              </a:solidFill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C5C29CF-7CB8-4509-934C-9729B9340C09}"/>
                </a:ext>
              </a:extLst>
            </p:cNvPr>
            <p:cNvGrpSpPr/>
            <p:nvPr/>
          </p:nvGrpSpPr>
          <p:grpSpPr>
            <a:xfrm>
              <a:off x="1466980" y="2018637"/>
              <a:ext cx="720081" cy="720080"/>
              <a:chOff x="1082326" y="1835902"/>
              <a:chExt cx="720081" cy="720080"/>
            </a:xfrm>
          </p:grpSpPr>
          <p:sp>
            <p:nvSpPr>
              <p:cNvPr id="50" name="Rounded Rectangle 113">
                <a:extLst>
                  <a:ext uri="{FF2B5EF4-FFF2-40B4-BE49-F238E27FC236}">
                    <a16:creationId xmlns:a16="http://schemas.microsoft.com/office/drawing/2014/main" id="{799BF316-493B-4080-99F4-C028C1F30062}"/>
                  </a:ext>
                </a:extLst>
              </p:cNvPr>
              <p:cNvSpPr/>
              <p:nvPr userDrawn="1"/>
            </p:nvSpPr>
            <p:spPr>
              <a:xfrm rot="18445581">
                <a:off x="1082327" y="1835901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1" name="Rounded Rectangle 114">
                <a:extLst>
                  <a:ext uri="{FF2B5EF4-FFF2-40B4-BE49-F238E27FC236}">
                    <a16:creationId xmlns:a16="http://schemas.microsoft.com/office/drawing/2014/main" id="{CBCB5BD1-74A6-4353-B67F-2E3EAC524F24}"/>
                  </a:ext>
                </a:extLst>
              </p:cNvPr>
              <p:cNvSpPr/>
              <p:nvPr userDrawn="1"/>
            </p:nvSpPr>
            <p:spPr>
              <a:xfrm rot="18900000">
                <a:off x="1111302" y="1864877"/>
                <a:ext cx="662129" cy="662128"/>
              </a:xfrm>
              <a:prstGeom prst="roundRect">
                <a:avLst>
                  <a:gd name="adj" fmla="val 8219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52" name="그룹 4">
              <a:extLst>
                <a:ext uri="{FF2B5EF4-FFF2-40B4-BE49-F238E27FC236}">
                  <a16:creationId xmlns:a16="http://schemas.microsoft.com/office/drawing/2014/main" id="{DDE923B5-2D7E-4311-BEB7-A4BD8C6EF542}"/>
                </a:ext>
              </a:extLst>
            </p:cNvPr>
            <p:cNvGrpSpPr/>
            <p:nvPr/>
          </p:nvGrpSpPr>
          <p:grpSpPr>
            <a:xfrm>
              <a:off x="5534375" y="2020773"/>
              <a:ext cx="720081" cy="720080"/>
              <a:chOff x="4123102" y="2090877"/>
              <a:chExt cx="720081" cy="720080"/>
            </a:xfrm>
          </p:grpSpPr>
          <p:sp>
            <p:nvSpPr>
              <p:cNvPr id="53" name="Rounded Rectangle 116">
                <a:extLst>
                  <a:ext uri="{FF2B5EF4-FFF2-40B4-BE49-F238E27FC236}">
                    <a16:creationId xmlns:a16="http://schemas.microsoft.com/office/drawing/2014/main" id="{ED01FA77-F648-48E1-9691-925360E70AC2}"/>
                  </a:ext>
                </a:extLst>
              </p:cNvPr>
              <p:cNvSpPr/>
              <p:nvPr userDrawn="1"/>
            </p:nvSpPr>
            <p:spPr>
              <a:xfrm rot="18445581">
                <a:off x="4123103" y="2090876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cs typeface="Arial" pitchFamily="34" charset="0"/>
                </a:endParaRPr>
              </a:p>
            </p:txBody>
          </p:sp>
          <p:sp>
            <p:nvSpPr>
              <p:cNvPr id="54" name="Rounded Rectangle 117">
                <a:extLst>
                  <a:ext uri="{FF2B5EF4-FFF2-40B4-BE49-F238E27FC236}">
                    <a16:creationId xmlns:a16="http://schemas.microsoft.com/office/drawing/2014/main" id="{46F1679D-DA26-4C6D-B1FB-11E39EF75289}"/>
                  </a:ext>
                </a:extLst>
              </p:cNvPr>
              <p:cNvSpPr/>
              <p:nvPr userDrawn="1"/>
            </p:nvSpPr>
            <p:spPr>
              <a:xfrm rot="18900000">
                <a:off x="4152079" y="2119851"/>
                <a:ext cx="662129" cy="662128"/>
              </a:xfrm>
              <a:prstGeom prst="roundRect">
                <a:avLst>
                  <a:gd name="adj" fmla="val 821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55" name="그룹 6">
              <a:extLst>
                <a:ext uri="{FF2B5EF4-FFF2-40B4-BE49-F238E27FC236}">
                  <a16:creationId xmlns:a16="http://schemas.microsoft.com/office/drawing/2014/main" id="{64E516C4-281F-4015-8FC9-DD8D5B2408B8}"/>
                </a:ext>
              </a:extLst>
            </p:cNvPr>
            <p:cNvGrpSpPr/>
            <p:nvPr/>
          </p:nvGrpSpPr>
          <p:grpSpPr>
            <a:xfrm>
              <a:off x="9554777" y="2016239"/>
              <a:ext cx="720081" cy="720080"/>
              <a:chOff x="7156653" y="2090877"/>
              <a:chExt cx="720081" cy="720080"/>
            </a:xfrm>
          </p:grpSpPr>
          <p:sp>
            <p:nvSpPr>
              <p:cNvPr id="56" name="Rounded Rectangle 122">
                <a:extLst>
                  <a:ext uri="{FF2B5EF4-FFF2-40B4-BE49-F238E27FC236}">
                    <a16:creationId xmlns:a16="http://schemas.microsoft.com/office/drawing/2014/main" id="{F45034D4-DE1A-4D99-A73F-E356C06D59B1}"/>
                  </a:ext>
                </a:extLst>
              </p:cNvPr>
              <p:cNvSpPr/>
              <p:nvPr userDrawn="1"/>
            </p:nvSpPr>
            <p:spPr>
              <a:xfrm rot="18445581">
                <a:off x="7156654" y="2090876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cs typeface="Arial" pitchFamily="34" charset="0"/>
                </a:endParaRPr>
              </a:p>
            </p:txBody>
          </p:sp>
          <p:sp>
            <p:nvSpPr>
              <p:cNvPr id="57" name="Rounded Rectangle 123">
                <a:extLst>
                  <a:ext uri="{FF2B5EF4-FFF2-40B4-BE49-F238E27FC236}">
                    <a16:creationId xmlns:a16="http://schemas.microsoft.com/office/drawing/2014/main" id="{F24852BD-AE63-4457-8D84-AF0CF68AF18E}"/>
                  </a:ext>
                </a:extLst>
              </p:cNvPr>
              <p:cNvSpPr/>
              <p:nvPr userDrawn="1"/>
            </p:nvSpPr>
            <p:spPr>
              <a:xfrm rot="18900000">
                <a:off x="7185631" y="2119851"/>
                <a:ext cx="662129" cy="662128"/>
              </a:xfrm>
              <a:prstGeom prst="roundRect">
                <a:avLst>
                  <a:gd name="adj" fmla="val 821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sp>
          <p:nvSpPr>
            <p:cNvPr id="58" name="Isosceles Triangle 51">
              <a:extLst>
                <a:ext uri="{FF2B5EF4-FFF2-40B4-BE49-F238E27FC236}">
                  <a16:creationId xmlns:a16="http://schemas.microsoft.com/office/drawing/2014/main" id="{706FEEB3-1198-4768-B3AF-E67FB8A98957}"/>
                </a:ext>
              </a:extLst>
            </p:cNvPr>
            <p:cNvSpPr/>
            <p:nvPr/>
          </p:nvSpPr>
          <p:spPr>
            <a:xfrm>
              <a:off x="1660498" y="2245267"/>
              <a:ext cx="333042" cy="244221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59" name="Rounded Rectangle 5">
              <a:extLst>
                <a:ext uri="{FF2B5EF4-FFF2-40B4-BE49-F238E27FC236}">
                  <a16:creationId xmlns:a16="http://schemas.microsoft.com/office/drawing/2014/main" id="{A49AA596-6B1D-4D99-B441-C349F694223A}"/>
                </a:ext>
              </a:extLst>
            </p:cNvPr>
            <p:cNvSpPr/>
            <p:nvPr/>
          </p:nvSpPr>
          <p:spPr>
            <a:xfrm flipH="1">
              <a:off x="9735569" y="2245267"/>
              <a:ext cx="356043" cy="293714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60" name="Teardrop 1">
              <a:extLst>
                <a:ext uri="{FF2B5EF4-FFF2-40B4-BE49-F238E27FC236}">
                  <a16:creationId xmlns:a16="http://schemas.microsoft.com/office/drawing/2014/main" id="{741D12B4-1CAD-4A82-92AD-E49DCFE80667}"/>
                </a:ext>
              </a:extLst>
            </p:cNvPr>
            <p:cNvSpPr/>
            <p:nvPr/>
          </p:nvSpPr>
          <p:spPr>
            <a:xfrm rot="18805991">
              <a:off x="3667286" y="2185044"/>
              <a:ext cx="376862" cy="372930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130">
              <a:extLst>
                <a:ext uri="{FF2B5EF4-FFF2-40B4-BE49-F238E27FC236}">
                  <a16:creationId xmlns:a16="http://schemas.microsoft.com/office/drawing/2014/main" id="{477716C1-BD46-4272-9451-093FFDFC4C60}"/>
                </a:ext>
              </a:extLst>
            </p:cNvPr>
            <p:cNvSpPr/>
            <p:nvPr/>
          </p:nvSpPr>
          <p:spPr>
            <a:xfrm>
              <a:off x="5716411" y="2220041"/>
              <a:ext cx="338397" cy="339933"/>
            </a:xfrm>
            <a:custGeom>
              <a:avLst/>
              <a:gdLst/>
              <a:ahLst/>
              <a:cxnLst/>
              <a:rect l="l" t="t" r="r" b="b"/>
              <a:pathLst>
                <a:path w="371900" h="373588">
                  <a:moveTo>
                    <a:pt x="297080" y="129105"/>
                  </a:moveTo>
                  <a:lnTo>
                    <a:pt x="284273" y="219737"/>
                  </a:lnTo>
                  <a:lnTo>
                    <a:pt x="305496" y="219737"/>
                  </a:lnTo>
                  <a:lnTo>
                    <a:pt x="333001" y="129105"/>
                  </a:lnTo>
                  <a:close/>
                  <a:moveTo>
                    <a:pt x="228265" y="129105"/>
                  </a:moveTo>
                  <a:lnTo>
                    <a:pt x="228265" y="219737"/>
                  </a:lnTo>
                  <a:lnTo>
                    <a:pt x="250807" y="219737"/>
                  </a:lnTo>
                  <a:lnTo>
                    <a:pt x="263614" y="129105"/>
                  </a:lnTo>
                  <a:close/>
                  <a:moveTo>
                    <a:pt x="157021" y="129105"/>
                  </a:moveTo>
                  <a:lnTo>
                    <a:pt x="175826" y="219737"/>
                  </a:lnTo>
                  <a:lnTo>
                    <a:pt x="195129" y="219737"/>
                  </a:lnTo>
                  <a:lnTo>
                    <a:pt x="195129" y="129105"/>
                  </a:lnTo>
                  <a:close/>
                  <a:moveTo>
                    <a:pt x="93087" y="129105"/>
                  </a:moveTo>
                  <a:lnTo>
                    <a:pt x="117372" y="219737"/>
                  </a:lnTo>
                  <a:lnTo>
                    <a:pt x="141984" y="219737"/>
                  </a:lnTo>
                  <a:lnTo>
                    <a:pt x="123179" y="129105"/>
                  </a:lnTo>
                  <a:close/>
                  <a:moveTo>
                    <a:pt x="58494" y="0"/>
                  </a:moveTo>
                  <a:lnTo>
                    <a:pt x="84208" y="95969"/>
                  </a:lnTo>
                  <a:lnTo>
                    <a:pt x="354346" y="95969"/>
                  </a:lnTo>
                  <a:lnTo>
                    <a:pt x="354346" y="97437"/>
                  </a:lnTo>
                  <a:cubicBezTo>
                    <a:pt x="356087" y="96136"/>
                    <a:pt x="357928" y="96353"/>
                    <a:pt x="359747" y="96905"/>
                  </a:cubicBezTo>
                  <a:lnTo>
                    <a:pt x="360371" y="97095"/>
                  </a:lnTo>
                  <a:cubicBezTo>
                    <a:pt x="368954" y="99700"/>
                    <a:pt x="373801" y="108770"/>
                    <a:pt x="371196" y="117354"/>
                  </a:cubicBezTo>
                  <a:lnTo>
                    <a:pt x="333339" y="242097"/>
                  </a:lnTo>
                  <a:cubicBezTo>
                    <a:pt x="331591" y="247858"/>
                    <a:pt x="326929" y="251935"/>
                    <a:pt x="321206" y="252122"/>
                  </a:cubicBezTo>
                  <a:lnTo>
                    <a:pt x="321206" y="252873"/>
                  </a:lnTo>
                  <a:lnTo>
                    <a:pt x="313576" y="252873"/>
                  </a:lnTo>
                  <a:cubicBezTo>
                    <a:pt x="313378" y="253010"/>
                    <a:pt x="313229" y="252967"/>
                    <a:pt x="313080" y="252922"/>
                  </a:cubicBezTo>
                  <a:lnTo>
                    <a:pt x="312919" y="252873"/>
                  </a:lnTo>
                  <a:lnTo>
                    <a:pt x="126251" y="252873"/>
                  </a:lnTo>
                  <a:lnTo>
                    <a:pt x="133971" y="281687"/>
                  </a:lnTo>
                  <a:lnTo>
                    <a:pt x="321075" y="281687"/>
                  </a:lnTo>
                  <a:lnTo>
                    <a:pt x="321075" y="314823"/>
                  </a:lnTo>
                  <a:lnTo>
                    <a:pt x="318480" y="314823"/>
                  </a:lnTo>
                  <a:cubicBezTo>
                    <a:pt x="329614" y="318311"/>
                    <a:pt x="336414" y="328969"/>
                    <a:pt x="336414" y="341215"/>
                  </a:cubicBezTo>
                  <a:cubicBezTo>
                    <a:pt x="336414" y="359094"/>
                    <a:pt x="321920" y="373588"/>
                    <a:pt x="304041" y="373588"/>
                  </a:cubicBezTo>
                  <a:cubicBezTo>
                    <a:pt x="286162" y="373588"/>
                    <a:pt x="271668" y="359094"/>
                    <a:pt x="271668" y="341215"/>
                  </a:cubicBezTo>
                  <a:cubicBezTo>
                    <a:pt x="271668" y="328969"/>
                    <a:pt x="278468" y="318311"/>
                    <a:pt x="289602" y="314823"/>
                  </a:cubicBezTo>
                  <a:lnTo>
                    <a:pt x="142850" y="314823"/>
                  </a:lnTo>
                  <a:lnTo>
                    <a:pt x="143397" y="316865"/>
                  </a:lnTo>
                  <a:cubicBezTo>
                    <a:pt x="151629" y="321811"/>
                    <a:pt x="156401" y="330956"/>
                    <a:pt x="156401" y="341215"/>
                  </a:cubicBezTo>
                  <a:cubicBezTo>
                    <a:pt x="156401" y="359094"/>
                    <a:pt x="141907" y="373588"/>
                    <a:pt x="124028" y="373588"/>
                  </a:cubicBezTo>
                  <a:cubicBezTo>
                    <a:pt x="106149" y="373588"/>
                    <a:pt x="91655" y="359094"/>
                    <a:pt x="91655" y="341215"/>
                  </a:cubicBezTo>
                  <a:cubicBezTo>
                    <a:pt x="91655" y="329356"/>
                    <a:pt x="98032" y="318986"/>
                    <a:pt x="108649" y="315212"/>
                  </a:cubicBezTo>
                  <a:lnTo>
                    <a:pt x="33542" y="34909"/>
                  </a:lnTo>
                  <a:lnTo>
                    <a:pt x="0" y="34909"/>
                  </a:lnTo>
                  <a:lnTo>
                    <a:pt x="0" y="1773"/>
                  </a:lnTo>
                  <a:lnTo>
                    <a:pt x="51879" y="17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Chevron 86">
              <a:extLst>
                <a:ext uri="{FF2B5EF4-FFF2-40B4-BE49-F238E27FC236}">
                  <a16:creationId xmlns:a16="http://schemas.microsoft.com/office/drawing/2014/main" id="{E202A282-0523-4D4B-9AB3-5B3446FC6AA1}"/>
                </a:ext>
              </a:extLst>
            </p:cNvPr>
            <p:cNvSpPr/>
            <p:nvPr/>
          </p:nvSpPr>
          <p:spPr>
            <a:xfrm>
              <a:off x="4957475" y="3429000"/>
              <a:ext cx="1854000" cy="550058"/>
            </a:xfrm>
            <a:prstGeom prst="chevron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0FABC3B-D08E-4E2E-88BA-DD15C9ED07AF}"/>
                </a:ext>
              </a:extLst>
            </p:cNvPr>
            <p:cNvSpPr txBox="1"/>
            <p:nvPr/>
          </p:nvSpPr>
          <p:spPr>
            <a:xfrm>
              <a:off x="5156601" y="3532617"/>
              <a:ext cx="14882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500" b="1" dirty="0" smtClean="0">
                  <a:solidFill>
                    <a:schemeClr val="bg1"/>
                  </a:solidFill>
                  <a:cs typeface="Arial" pitchFamily="34" charset="0"/>
                </a:rPr>
                <a:t>8 </a:t>
              </a:r>
              <a:r>
                <a:rPr lang="en-US" altLang="ko-KR" sz="1500" b="1" dirty="0" err="1">
                  <a:solidFill>
                    <a:schemeClr val="bg1"/>
                  </a:solidFill>
                  <a:cs typeface="Arial" pitchFamily="34" charset="0"/>
                </a:rPr>
                <a:t>Maret</a:t>
              </a:r>
              <a:r>
                <a:rPr lang="en-US" altLang="ko-KR" sz="1500" b="1" dirty="0">
                  <a:solidFill>
                    <a:schemeClr val="bg1"/>
                  </a:solidFill>
                  <a:cs typeface="Arial" pitchFamily="34" charset="0"/>
                </a:rPr>
                <a:t> 2021</a:t>
              </a:r>
              <a:endParaRPr lang="ko-KR" altLang="en-US" sz="15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75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6" b="20896"/>
          <a:stretch>
            <a:fillRect/>
          </a:stretch>
        </p:blipFill>
        <p:spPr>
          <a:xfrm>
            <a:off x="-1" y="0"/>
            <a:ext cx="12192001" cy="5305331"/>
          </a:xfrm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1AF4957C-2275-41C3-8F46-66FD4C2583B8}"/>
              </a:ext>
            </a:extLst>
          </p:cNvPr>
          <p:cNvSpPr/>
          <p:nvPr/>
        </p:nvSpPr>
        <p:spPr>
          <a:xfrm>
            <a:off x="1" y="4444877"/>
            <a:ext cx="12191999" cy="2080467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BABB3-F12C-4837-BB40-602F02F617EE}"/>
              </a:ext>
            </a:extLst>
          </p:cNvPr>
          <p:cNvSpPr txBox="1"/>
          <p:nvPr/>
        </p:nvSpPr>
        <p:spPr>
          <a:xfrm>
            <a:off x="657219" y="5101734"/>
            <a:ext cx="2393794" cy="461665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cs typeface="Arial" pitchFamily="34" charset="0"/>
              </a:rPr>
              <a:t>PBPU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62580-348F-4EAC-9904-C4D38068B0E9}"/>
              </a:ext>
            </a:extLst>
          </p:cNvPr>
          <p:cNvSpPr txBox="1"/>
          <p:nvPr/>
        </p:nvSpPr>
        <p:spPr>
          <a:xfrm>
            <a:off x="3480810" y="5101734"/>
            <a:ext cx="2393794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cs typeface="Arial" pitchFamily="34" charset="0"/>
              </a:rPr>
              <a:t>PBI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ECD0F8-22FE-4162-A893-89347B2BF23A}"/>
              </a:ext>
            </a:extLst>
          </p:cNvPr>
          <p:cNvSpPr txBox="1"/>
          <p:nvPr/>
        </p:nvSpPr>
        <p:spPr>
          <a:xfrm>
            <a:off x="6304401" y="5101734"/>
            <a:ext cx="2393794" cy="46166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cs typeface="Arial" pitchFamily="34" charset="0"/>
              </a:rPr>
              <a:t>PPU PN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143871-833A-4103-BEC0-E100FADEDF77}"/>
              </a:ext>
            </a:extLst>
          </p:cNvPr>
          <p:cNvSpPr txBox="1"/>
          <p:nvPr/>
        </p:nvSpPr>
        <p:spPr>
          <a:xfrm>
            <a:off x="9127992" y="5101734"/>
            <a:ext cx="2393794" cy="461665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/>
                </a:solidFill>
                <a:cs typeface="Arial" pitchFamily="34" charset="0"/>
              </a:rPr>
              <a:t>PPU NON PN</a:t>
            </a:r>
            <a:endParaRPr lang="ko-KR" altLang="en-US" sz="24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제목 3">
            <a:extLst>
              <a:ext uri="{FF2B5EF4-FFF2-40B4-BE49-F238E27FC236}">
                <a16:creationId xmlns:a16="http://schemas.microsoft.com/office/drawing/2014/main" id="{14EA4335-F38B-4CD0-A3F8-EA0AC0C30E46}"/>
              </a:ext>
            </a:extLst>
          </p:cNvPr>
          <p:cNvSpPr txBox="1">
            <a:spLocks/>
          </p:cNvSpPr>
          <p:nvPr/>
        </p:nvSpPr>
        <p:spPr>
          <a:xfrm>
            <a:off x="151672" y="1091219"/>
            <a:ext cx="8976320" cy="24081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Bagaimana</a:t>
            </a:r>
            <a:r>
              <a:rPr lang="en-US" sz="6600" b="1" dirty="0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cara</a:t>
            </a:r>
            <a:r>
              <a:rPr lang="en-US" sz="6600" b="1" dirty="0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mendaftarkan</a:t>
            </a:r>
            <a:r>
              <a:rPr lang="en-US" sz="6600" b="1" dirty="0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Bayi</a:t>
            </a:r>
            <a:r>
              <a:rPr lang="en-US" sz="6600" b="1" dirty="0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Baru</a:t>
            </a:r>
            <a:r>
              <a:rPr lang="en-US" sz="6600" b="1" dirty="0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dirty="0" err="1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Lahir</a:t>
            </a:r>
            <a:r>
              <a:rPr lang="en-US" sz="6600" b="1" dirty="0" smtClean="0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en-US" sz="6600" b="1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7" name="Isosceles Triangle 68">
            <a:extLst>
              <a:ext uri="{FF2B5EF4-FFF2-40B4-BE49-F238E27FC236}">
                <a16:creationId xmlns:a16="http://schemas.microsoft.com/office/drawing/2014/main" id="{870C564B-4826-4504-AD55-BCA183FFA29B}"/>
              </a:ext>
            </a:extLst>
          </p:cNvPr>
          <p:cNvSpPr/>
          <p:nvPr/>
        </p:nvSpPr>
        <p:spPr>
          <a:xfrm rot="10800000">
            <a:off x="10231637" y="4365104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8" name="Chord 38">
            <a:extLst>
              <a:ext uri="{FF2B5EF4-FFF2-40B4-BE49-F238E27FC236}">
                <a16:creationId xmlns:a16="http://schemas.microsoft.com/office/drawing/2014/main" id="{284AD387-FD7A-4FAE-86E7-99768FD2F34F}"/>
              </a:ext>
            </a:extLst>
          </p:cNvPr>
          <p:cNvSpPr/>
          <p:nvPr/>
        </p:nvSpPr>
        <p:spPr>
          <a:xfrm>
            <a:off x="4470681" y="4360981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F4DF7C3C-D955-465B-A7ED-DA6CEFF74209}"/>
              </a:ext>
            </a:extLst>
          </p:cNvPr>
          <p:cNvSpPr/>
          <p:nvPr/>
        </p:nvSpPr>
        <p:spPr>
          <a:xfrm>
            <a:off x="1589383" y="4375955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0" name="Round Same Side Corner Rectangle 36">
            <a:extLst>
              <a:ext uri="{FF2B5EF4-FFF2-40B4-BE49-F238E27FC236}">
                <a16:creationId xmlns:a16="http://schemas.microsoft.com/office/drawing/2014/main" id="{E0C4F70F-DCCD-48F1-A750-DF4F32AC8F75}"/>
              </a:ext>
            </a:extLst>
          </p:cNvPr>
          <p:cNvSpPr/>
          <p:nvPr/>
        </p:nvSpPr>
        <p:spPr>
          <a:xfrm>
            <a:off x="7211645" y="4416580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59422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Loket</a:t>
            </a:r>
            <a:r>
              <a:rPr lang="en-US" dirty="0" smtClean="0"/>
              <a:t> </a:t>
            </a:r>
            <a:r>
              <a:rPr lang="en-US" dirty="0" err="1" smtClean="0"/>
              <a:t>pipp</a:t>
            </a:r>
            <a:r>
              <a:rPr lang="en-US" dirty="0" smtClean="0"/>
              <a:t> di RS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11550" r="-1133" b="-399"/>
          <a:stretch/>
        </p:blipFill>
        <p:spPr>
          <a:xfrm>
            <a:off x="839416" y="1716034"/>
            <a:ext cx="7128792" cy="4809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65" t="4721" r="5725" b="8657"/>
          <a:stretch/>
        </p:blipFill>
        <p:spPr>
          <a:xfrm>
            <a:off x="7085856" y="1062799"/>
            <a:ext cx="4464497" cy="241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085856" y="404664"/>
            <a:ext cx="4464497" cy="6212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LOKET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6956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E8DC"/>
              </a:clrFrom>
              <a:clrTo>
                <a:srgbClr val="F5E8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9051" r="16001" b="16400"/>
          <a:stretch/>
        </p:blipFill>
        <p:spPr>
          <a:xfrm>
            <a:off x="191344" y="980728"/>
            <a:ext cx="6264696" cy="5112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27431" r="10087" b="8564"/>
          <a:stretch/>
        </p:blipFill>
        <p:spPr>
          <a:xfrm>
            <a:off x="7392144" y="2276872"/>
            <a:ext cx="3888432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6469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E9E0"/>
              </a:clrFrom>
              <a:clrTo>
                <a:srgbClr val="F8E9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r="2" b="4663"/>
          <a:stretch/>
        </p:blipFill>
        <p:spPr>
          <a:xfrm>
            <a:off x="5591944" y="0"/>
            <a:ext cx="6600056" cy="6525344"/>
          </a:xfrm>
          <a:prstGeom prst="round1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8E9E0"/>
              </a:clrFrom>
              <a:clrTo>
                <a:srgbClr val="F8E9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2" r="76985" b="4663"/>
          <a:stretch/>
        </p:blipFill>
        <p:spPr>
          <a:xfrm>
            <a:off x="-96688" y="0"/>
            <a:ext cx="2088232" cy="6525344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r="1156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3683136"/>
            <a:ext cx="3538651" cy="2657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791473"/>
            <a:ext cx="3442885" cy="2493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rved Left Arrow 11"/>
          <p:cNvSpPr/>
          <p:nvPr/>
        </p:nvSpPr>
        <p:spPr>
          <a:xfrm rot="19455331">
            <a:off x="9867223" y="2597142"/>
            <a:ext cx="586687" cy="1047153"/>
          </a:xfrm>
          <a:prstGeom prst="curvedLeftArrow">
            <a:avLst>
              <a:gd name="adj1" fmla="val 24536"/>
              <a:gd name="adj2" fmla="val 50000"/>
              <a:gd name="adj3" fmla="val 50976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7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FBBF5C3-5D8E-44E8-93CB-A141583B8253}"/>
              </a:ext>
            </a:extLst>
          </p:cNvPr>
          <p:cNvSpPr/>
          <p:nvPr/>
        </p:nvSpPr>
        <p:spPr>
          <a:xfrm>
            <a:off x="3863752" y="1119266"/>
            <a:ext cx="8328248" cy="4619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36816" y="1268760"/>
            <a:ext cx="26078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000" dirty="0" err="1" smtClean="0">
                <a:cs typeface="Arial" pitchFamily="34" charset="0"/>
              </a:rPr>
              <a:t>Adalah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optimalisasi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peran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Petugas</a:t>
            </a:r>
            <a:r>
              <a:rPr lang="en-US" altLang="ko-KR" sz="2000" dirty="0" smtClean="0">
                <a:cs typeface="Arial" pitchFamily="34" charset="0"/>
              </a:rPr>
              <a:t> P3 (</a:t>
            </a:r>
            <a:r>
              <a:rPr lang="en-US" altLang="ko-KR" sz="2000" dirty="0" err="1" smtClean="0">
                <a:cs typeface="Arial" pitchFamily="34" charset="0"/>
              </a:rPr>
              <a:t>Penanganan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Pengaduan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Peserta</a:t>
            </a:r>
            <a:r>
              <a:rPr lang="en-US" altLang="ko-KR" sz="2000" dirty="0" smtClean="0">
                <a:cs typeface="Arial" pitchFamily="34" charset="0"/>
              </a:rPr>
              <a:t>) BPJS </a:t>
            </a:r>
            <a:r>
              <a:rPr lang="en-US" altLang="ko-KR" sz="2000" dirty="0" err="1" smtClean="0">
                <a:cs typeface="Arial" pitchFamily="34" charset="0"/>
              </a:rPr>
              <a:t>Kesehatan</a:t>
            </a:r>
            <a:r>
              <a:rPr lang="en-US" altLang="ko-KR" sz="2000" dirty="0" smtClean="0">
                <a:cs typeface="Arial" pitchFamily="34" charset="0"/>
              </a:rPr>
              <a:t> di </a:t>
            </a:r>
            <a:r>
              <a:rPr lang="en-US" altLang="ko-KR" sz="2000" dirty="0" err="1" smtClean="0">
                <a:cs typeface="Arial" pitchFamily="34" charset="0"/>
              </a:rPr>
              <a:t>Rumah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Sakit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melalui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pengelolaan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pemberian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informasi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dan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penanganan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pengaduan</a:t>
            </a:r>
            <a:r>
              <a:rPr lang="en-US" altLang="ko-KR" sz="2000" dirty="0" smtClean="0">
                <a:cs typeface="Arial" pitchFamily="34" charset="0"/>
              </a:rPr>
              <a:t> yang </a:t>
            </a:r>
            <a:r>
              <a:rPr lang="en-US" altLang="ko-KR" sz="2000" dirty="0" err="1" smtClean="0">
                <a:cs typeface="Arial" pitchFamily="34" charset="0"/>
              </a:rPr>
              <a:t>terintegrasi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dengan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pengelolaan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informasi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dan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pengaduan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rumah</a:t>
            </a:r>
            <a:r>
              <a:rPr lang="en-US" altLang="ko-KR" sz="2000" dirty="0" smtClean="0">
                <a:cs typeface="Arial" pitchFamily="34" charset="0"/>
              </a:rPr>
              <a:t> </a:t>
            </a:r>
            <a:r>
              <a:rPr lang="en-US" altLang="ko-KR" sz="2000" dirty="0" err="1" smtClean="0">
                <a:cs typeface="Arial" pitchFamily="34" charset="0"/>
              </a:rPr>
              <a:t>sakit</a:t>
            </a:r>
            <a:endParaRPr lang="ko-KR" altLang="en-US" sz="2000" dirty="0"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407" y="893410"/>
            <a:ext cx="3558067" cy="3394710"/>
          </a:xfrm>
          <a:prstGeom prst="downArrowCallout">
            <a:avLst>
              <a:gd name="adj1" fmla="val 32561"/>
              <a:gd name="adj2" fmla="val 26890"/>
              <a:gd name="adj3" fmla="val 27705"/>
              <a:gd name="adj4" fmla="val 64977"/>
            </a:avLst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Bingung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dan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Butuh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informasi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di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Rumah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Sakit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?</a:t>
            </a:r>
          </a:p>
          <a:p>
            <a:pPr algn="ctr"/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/>
            </a:r>
            <a:b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</a:b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Memiliki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Keluhan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ketika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berada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di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Rumah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cs typeface="Arial" pitchFamily="34" charset="0"/>
              </a:rPr>
              <a:t>Sakit</a:t>
            </a:r>
            <a:r>
              <a:rPr lang="en-US" altLang="ko-KR" sz="2400" b="1" dirty="0" smtClean="0">
                <a:solidFill>
                  <a:schemeClr val="bg1"/>
                </a:solidFill>
                <a:cs typeface="Arial" pitchFamily="34" charset="0"/>
              </a:rPr>
              <a:t>?</a:t>
            </a:r>
          </a:p>
          <a:p>
            <a:pPr algn="ctr"/>
            <a:endParaRPr lang="en-US" altLang="ko-KR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6015D50-6F54-47F5-8694-566BAEDE4842}"/>
              </a:ext>
            </a:extLst>
          </p:cNvPr>
          <p:cNvSpPr/>
          <p:nvPr/>
        </p:nvSpPr>
        <p:spPr>
          <a:xfrm>
            <a:off x="177572" y="4293096"/>
            <a:ext cx="3442278" cy="20980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ko-KR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BPJS SATU!</a:t>
            </a:r>
            <a:br>
              <a:rPr lang="en-US" altLang="ko-KR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</a:br>
            <a:r>
              <a:rPr lang="en-US" altLang="ko-KR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BPJS </a:t>
            </a:r>
            <a:r>
              <a:rPr lang="en-US" altLang="ko-KR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Kesehatan</a:t>
            </a:r>
            <a:r>
              <a:rPr lang="en-US" altLang="ko-KR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altLang="ko-KR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Siap</a:t>
            </a:r>
            <a:r>
              <a:rPr lang="en-US" altLang="ko-KR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en-US" altLang="ko-KR" sz="3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itchFamily="34" charset="0"/>
              </a:rPr>
              <a:t>Membantu</a:t>
            </a:r>
            <a:endParaRPr lang="en-US" altLang="ko-KR" sz="30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Arial" pitchFamily="34" charset="0"/>
            </a:endParaRPr>
          </a:p>
        </p:txBody>
      </p:sp>
      <p:pic>
        <p:nvPicPr>
          <p:cNvPr id="17" name="Picture Placeholder 1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" r="7663"/>
          <a:stretch>
            <a:fillRect/>
          </a:stretch>
        </p:blipFill>
        <p:spPr>
          <a:xfrm>
            <a:off x="4078898" y="0"/>
            <a:ext cx="2743200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Placeholder 15"/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3" r="11523"/>
          <a:stretch>
            <a:fillRect/>
          </a:stretch>
        </p:blipFill>
        <p:spPr>
          <a:xfrm>
            <a:off x="4078898" y="4481513"/>
            <a:ext cx="2743200" cy="2376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b="8368"/>
          <a:stretch>
            <a:fillRect/>
          </a:stretch>
        </p:blipFill>
        <p:spPr>
          <a:xfrm>
            <a:off x="6960376" y="2538000"/>
            <a:ext cx="252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1"/>
          </p:nvPr>
        </p:nvPicPr>
        <p:blipFill>
          <a:blip r:embed="rId5"/>
          <a:srcRect l="13342" r="13342"/>
          <a:stretch>
            <a:fillRect/>
          </a:stretch>
        </p:blipFill>
        <p:spPr>
          <a:xfrm>
            <a:off x="6960376" y="-2"/>
            <a:ext cx="2520000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4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6"/>
          <a:stretch/>
        </p:blipFill>
        <p:spPr>
          <a:xfrm>
            <a:off x="4543" y="10950"/>
            <a:ext cx="9865096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87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0016" y="2204864"/>
            <a:ext cx="5760640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KANAL LAYANAN BPJS KESEHATAN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0101" r="5901" b="10101"/>
          <a:stretch/>
        </p:blipFill>
        <p:spPr>
          <a:xfrm>
            <a:off x="407368" y="1196752"/>
            <a:ext cx="5904656" cy="38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095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88BE2D-7B40-4B76-A00B-8107F09EA1E6}"/>
              </a:ext>
            </a:extLst>
          </p:cNvPr>
          <p:cNvSpPr txBox="1"/>
          <p:nvPr/>
        </p:nvSpPr>
        <p:spPr>
          <a:xfrm>
            <a:off x="5951984" y="1105173"/>
            <a:ext cx="3206076" cy="55707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altLang="ko-KR" sz="2000" dirty="0" smtClean="0">
                <a:solidFill>
                  <a:schemeClr val="tx1"/>
                </a:solidFill>
                <a:cs typeface="Arial" pitchFamily="34" charset="0"/>
              </a:rPr>
              <a:t>“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Berawal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dari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muntaber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dan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hilang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kesadaran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Mbah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didiagnosa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menderita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diabetes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dan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hipertensi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sehingga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harus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berobat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rutin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Mbah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hanya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tahu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membawa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KIS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untuk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berobat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maka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tidak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ada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biaya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yang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harus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dikeluarkan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” -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Jro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Putu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Asmaryati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(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Mbah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Jro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), 68 </a:t>
            </a:r>
            <a:r>
              <a:rPr lang="en-US" altLang="ko-KR" sz="2000" dirty="0" err="1" smtClean="0">
                <a:solidFill>
                  <a:schemeClr val="tx1"/>
                </a:solidFill>
                <a:cs typeface="Arial" pitchFamily="34" charset="0"/>
              </a:rPr>
              <a:t>tahun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altLang="ko-KR" sz="2000" dirty="0" err="1">
                <a:solidFill>
                  <a:schemeClr val="tx1"/>
                </a:solidFill>
                <a:cs typeface="Arial" pitchFamily="34" charset="0"/>
              </a:rPr>
              <a:t>Bangli</a:t>
            </a:r>
            <a:r>
              <a:rPr lang="en-US" altLang="ko-KR" sz="2000" dirty="0">
                <a:solidFill>
                  <a:schemeClr val="tx1"/>
                </a:solidFill>
                <a:cs typeface="Arial" pitchFamily="34" charset="0"/>
              </a:rPr>
              <a:t>, </a:t>
            </a:r>
            <a:r>
              <a:rPr lang="en-US" altLang="ko-KR" sz="2000" dirty="0" smtClean="0">
                <a:solidFill>
                  <a:schemeClr val="tx1"/>
                </a:solidFill>
                <a:cs typeface="Arial" pitchFamily="34" charset="0"/>
              </a:rPr>
              <a:t>Bali</a:t>
            </a:r>
          </a:p>
          <a:p>
            <a:pPr algn="r"/>
            <a:endParaRPr lang="en-US" altLang="ko-KR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r"/>
            <a:endParaRPr lang="en-US" altLang="ko-KR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r"/>
            <a:endParaRPr lang="en-US" altLang="ko-KR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r"/>
            <a:endParaRPr lang="en-US" altLang="ko-KR" sz="2000" dirty="0">
              <a:solidFill>
                <a:schemeClr val="tx1"/>
              </a:solidFill>
              <a:cs typeface="Arial" pitchFamily="34" charset="0"/>
            </a:endParaRPr>
          </a:p>
          <a:p>
            <a:pPr algn="r"/>
            <a:endParaRPr lang="en-US" altLang="ko-KR" sz="20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r"/>
            <a:endParaRPr lang="en-US" altLang="ko-KR" sz="2000" dirty="0">
              <a:solidFill>
                <a:schemeClr val="tx1"/>
              </a:solidFill>
              <a:cs typeface="Arial" pitchFamily="34" charset="0"/>
            </a:endParaRPr>
          </a:p>
          <a:p>
            <a:pPr algn="r"/>
            <a:endParaRPr lang="en-US" altLang="ko-KR" sz="1600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32" r="233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6600AB-0314-4158-809C-691BF39CDB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5" name="Rectangle 24"/>
          <p:cNvSpPr/>
          <p:nvPr/>
        </p:nvSpPr>
        <p:spPr>
          <a:xfrm>
            <a:off x="5152619" y="-19328"/>
            <a:ext cx="816091" cy="555619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2" descr="LOGO bpjsBawah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5" y="6525344"/>
            <a:ext cx="12166225" cy="36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060" y="1105172"/>
            <a:ext cx="3050616" cy="37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1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/>
          <a:stretch/>
        </p:blipFill>
        <p:spPr>
          <a:xfrm>
            <a:off x="3503712" y="0"/>
            <a:ext cx="8688288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87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B1F27FC-9E2B-45B5-9C72-C31ACA9D2FCA}"/>
              </a:ext>
            </a:extLst>
          </p:cNvPr>
          <p:cNvGrpSpPr/>
          <p:nvPr/>
        </p:nvGrpSpPr>
        <p:grpSpPr>
          <a:xfrm>
            <a:off x="6106984" y="4461982"/>
            <a:ext cx="701586" cy="701584"/>
            <a:chOff x="7149428" y="1835902"/>
            <a:chExt cx="720081" cy="720080"/>
          </a:xfrm>
        </p:grpSpPr>
        <p:sp>
          <p:nvSpPr>
            <p:cNvPr id="37" name="Rounded Rectangle 125">
              <a:extLst>
                <a:ext uri="{FF2B5EF4-FFF2-40B4-BE49-F238E27FC236}">
                  <a16:creationId xmlns:a16="http://schemas.microsoft.com/office/drawing/2014/main" id="{7CE23508-FA19-4A94-9D13-BF1E64032547}"/>
                </a:ext>
              </a:extLst>
            </p:cNvPr>
            <p:cNvSpPr/>
            <p:nvPr userDrawn="1"/>
          </p:nvSpPr>
          <p:spPr>
            <a:xfrm rot="18445581">
              <a:off x="7149429" y="1835901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8" name="Rounded Rectangle 126">
              <a:extLst>
                <a:ext uri="{FF2B5EF4-FFF2-40B4-BE49-F238E27FC236}">
                  <a16:creationId xmlns:a16="http://schemas.microsoft.com/office/drawing/2014/main" id="{AA03AD2B-DEA8-4690-A60F-BFB095E1B011}"/>
                </a:ext>
              </a:extLst>
            </p:cNvPr>
            <p:cNvSpPr/>
            <p:nvPr userDrawn="1"/>
          </p:nvSpPr>
          <p:spPr>
            <a:xfrm rot="18900000">
              <a:off x="7178405" y="1864877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8C206C-0F98-4FE6-924B-544B482599E3}"/>
              </a:ext>
            </a:extLst>
          </p:cNvPr>
          <p:cNvGrpSpPr/>
          <p:nvPr/>
        </p:nvGrpSpPr>
        <p:grpSpPr>
          <a:xfrm>
            <a:off x="6168998" y="5405703"/>
            <a:ext cx="701586" cy="701584"/>
            <a:chOff x="4115878" y="1835903"/>
            <a:chExt cx="720081" cy="720080"/>
          </a:xfrm>
          <a:solidFill>
            <a:schemeClr val="accent4"/>
          </a:solidFill>
        </p:grpSpPr>
        <p:sp>
          <p:nvSpPr>
            <p:cNvPr id="40" name="Rounded Rectangle 119">
              <a:extLst>
                <a:ext uri="{FF2B5EF4-FFF2-40B4-BE49-F238E27FC236}">
                  <a16:creationId xmlns:a16="http://schemas.microsoft.com/office/drawing/2014/main" id="{C4589220-250C-446A-8206-45259139924A}"/>
                </a:ext>
              </a:extLst>
            </p:cNvPr>
            <p:cNvSpPr/>
            <p:nvPr userDrawn="1"/>
          </p:nvSpPr>
          <p:spPr>
            <a:xfrm rot="18445581">
              <a:off x="4115879" y="1835902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41" name="Rounded Rectangle 120">
              <a:extLst>
                <a:ext uri="{FF2B5EF4-FFF2-40B4-BE49-F238E27FC236}">
                  <a16:creationId xmlns:a16="http://schemas.microsoft.com/office/drawing/2014/main" id="{1FA7EAAA-5BE9-4141-A83E-02E6E04F5039}"/>
                </a:ext>
              </a:extLst>
            </p:cNvPr>
            <p:cNvSpPr/>
            <p:nvPr/>
          </p:nvSpPr>
          <p:spPr>
            <a:xfrm rot="18900000">
              <a:off x="4146630" y="1837772"/>
              <a:ext cx="622687" cy="662128"/>
            </a:xfrm>
            <a:prstGeom prst="roundRect">
              <a:avLst>
                <a:gd name="adj" fmla="val 821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42" name="그룹 4">
            <a:extLst>
              <a:ext uri="{FF2B5EF4-FFF2-40B4-BE49-F238E27FC236}">
                <a16:creationId xmlns:a16="http://schemas.microsoft.com/office/drawing/2014/main" id="{4B8614EC-63F7-4FB5-8EC4-D071326FB0FD}"/>
              </a:ext>
            </a:extLst>
          </p:cNvPr>
          <p:cNvGrpSpPr/>
          <p:nvPr/>
        </p:nvGrpSpPr>
        <p:grpSpPr>
          <a:xfrm>
            <a:off x="4773306" y="5454772"/>
            <a:ext cx="701586" cy="701584"/>
            <a:chOff x="4123102" y="2090877"/>
            <a:chExt cx="720081" cy="720080"/>
          </a:xfrm>
        </p:grpSpPr>
        <p:sp>
          <p:nvSpPr>
            <p:cNvPr id="43" name="Rounded Rectangle 116">
              <a:extLst>
                <a:ext uri="{FF2B5EF4-FFF2-40B4-BE49-F238E27FC236}">
                  <a16:creationId xmlns:a16="http://schemas.microsoft.com/office/drawing/2014/main" id="{0E62AC57-21F2-4CBB-B8BC-D7148C1D5117}"/>
                </a:ext>
              </a:extLst>
            </p:cNvPr>
            <p:cNvSpPr/>
            <p:nvPr userDrawn="1"/>
          </p:nvSpPr>
          <p:spPr>
            <a:xfrm rot="18445581">
              <a:off x="4123103" y="2090876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44" name="Rounded Rectangle 117">
              <a:extLst>
                <a:ext uri="{FF2B5EF4-FFF2-40B4-BE49-F238E27FC236}">
                  <a16:creationId xmlns:a16="http://schemas.microsoft.com/office/drawing/2014/main" id="{A757DECD-182A-4843-BA30-A9AAEDF452E9}"/>
                </a:ext>
              </a:extLst>
            </p:cNvPr>
            <p:cNvSpPr/>
            <p:nvPr userDrawn="1"/>
          </p:nvSpPr>
          <p:spPr>
            <a:xfrm rot="18900000">
              <a:off x="4152079" y="2119851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45" name="그룹 6">
            <a:extLst>
              <a:ext uri="{FF2B5EF4-FFF2-40B4-BE49-F238E27FC236}">
                <a16:creationId xmlns:a16="http://schemas.microsoft.com/office/drawing/2014/main" id="{C727CBE8-733B-4B81-8D13-EF53F4C7DA2F}"/>
              </a:ext>
            </a:extLst>
          </p:cNvPr>
          <p:cNvGrpSpPr/>
          <p:nvPr/>
        </p:nvGrpSpPr>
        <p:grpSpPr>
          <a:xfrm>
            <a:off x="4814514" y="4467043"/>
            <a:ext cx="619169" cy="701584"/>
            <a:chOff x="7156653" y="2090877"/>
            <a:chExt cx="720081" cy="720080"/>
          </a:xfrm>
        </p:grpSpPr>
        <p:sp>
          <p:nvSpPr>
            <p:cNvPr id="46" name="Rounded Rectangle 122">
              <a:extLst>
                <a:ext uri="{FF2B5EF4-FFF2-40B4-BE49-F238E27FC236}">
                  <a16:creationId xmlns:a16="http://schemas.microsoft.com/office/drawing/2014/main" id="{60A7CA9F-72E4-4061-B77B-94376FF44458}"/>
                </a:ext>
              </a:extLst>
            </p:cNvPr>
            <p:cNvSpPr/>
            <p:nvPr userDrawn="1"/>
          </p:nvSpPr>
          <p:spPr>
            <a:xfrm rot="18445581">
              <a:off x="7156654" y="2090876"/>
              <a:ext cx="720080" cy="720081"/>
            </a:xfrm>
            <a:prstGeom prst="roundRect">
              <a:avLst>
                <a:gd name="adj" fmla="val 8219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cs typeface="Arial" pitchFamily="34" charset="0"/>
              </a:endParaRPr>
            </a:p>
          </p:txBody>
        </p:sp>
        <p:sp>
          <p:nvSpPr>
            <p:cNvPr id="47" name="Rounded Rectangle 123">
              <a:extLst>
                <a:ext uri="{FF2B5EF4-FFF2-40B4-BE49-F238E27FC236}">
                  <a16:creationId xmlns:a16="http://schemas.microsoft.com/office/drawing/2014/main" id="{90C6F10B-F0A0-4953-AEFF-7E38EBDBB2E8}"/>
                </a:ext>
              </a:extLst>
            </p:cNvPr>
            <p:cNvSpPr/>
            <p:nvPr userDrawn="1"/>
          </p:nvSpPr>
          <p:spPr>
            <a:xfrm rot="18900000">
              <a:off x="7185631" y="2119851"/>
              <a:ext cx="662129" cy="662128"/>
            </a:xfrm>
            <a:prstGeom prst="roundRect">
              <a:avLst>
                <a:gd name="adj" fmla="val 821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15443" y="306667"/>
            <a:ext cx="7264419" cy="724247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KANAL</a:t>
            </a:r>
            <a:r>
              <a:rPr lang="en-US" sz="3600" dirty="0" smtClean="0"/>
              <a:t> </a:t>
            </a:r>
            <a:r>
              <a:rPr lang="en-US" sz="3600" b="1" dirty="0" smtClean="0"/>
              <a:t>LAYANAN</a:t>
            </a:r>
            <a:endParaRPr lang="en-US" sz="3600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7A07D4-4361-43A9-9BE8-B4975C053F67}"/>
              </a:ext>
            </a:extLst>
          </p:cNvPr>
          <p:cNvGrpSpPr/>
          <p:nvPr/>
        </p:nvGrpSpPr>
        <p:grpSpPr>
          <a:xfrm>
            <a:off x="7172159" y="5287626"/>
            <a:ext cx="4127211" cy="825712"/>
            <a:chOff x="-475010" y="1098789"/>
            <a:chExt cx="4241713" cy="82571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08485D-2269-4394-B85B-706007C3D79F}"/>
                </a:ext>
              </a:extLst>
            </p:cNvPr>
            <p:cNvSpPr txBox="1"/>
            <p:nvPr/>
          </p:nvSpPr>
          <p:spPr>
            <a:xfrm>
              <a:off x="-475010" y="1098789"/>
              <a:ext cx="424171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Cek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NIK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695968-5E27-4C18-A41F-30D187D7510E}"/>
                </a:ext>
              </a:extLst>
            </p:cNvPr>
            <p:cNvSpPr txBox="1"/>
            <p:nvPr/>
          </p:nvSpPr>
          <p:spPr>
            <a:xfrm>
              <a:off x="-460976" y="1339726"/>
              <a:ext cx="4226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Peserta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dapat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melakukan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pengecekan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NIK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terdaftar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/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belum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terdaftar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6157E8-3F31-4C77-82CA-FA2F06F091C9}"/>
              </a:ext>
            </a:extLst>
          </p:cNvPr>
          <p:cNvGrpSpPr/>
          <p:nvPr/>
        </p:nvGrpSpPr>
        <p:grpSpPr>
          <a:xfrm>
            <a:off x="0" y="4305618"/>
            <a:ext cx="4449138" cy="1071934"/>
            <a:chOff x="-1239236" y="1098789"/>
            <a:chExt cx="5005939" cy="107193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696D1B-37EA-40EF-A1FA-E0A1E2436459}"/>
                </a:ext>
              </a:extLst>
            </p:cNvPr>
            <p:cNvSpPr txBox="1"/>
            <p:nvPr/>
          </p:nvSpPr>
          <p:spPr>
            <a:xfrm>
              <a:off x="-475010" y="1098789"/>
              <a:ext cx="424171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Ubah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FKTP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7B1F64E-1776-435C-801D-7589E5E68604}"/>
                </a:ext>
              </a:extLst>
            </p:cNvPr>
            <p:cNvSpPr txBox="1"/>
            <p:nvPr/>
          </p:nvSpPr>
          <p:spPr>
            <a:xfrm>
              <a:off x="-1239236" y="1339726"/>
              <a:ext cx="5004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Peserta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dapat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melakukakan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perubahan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Puskesmas</a:t>
              </a:r>
              <a:r>
                <a:rPr lang="en-US" altLang="ko-K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</a:t>
              </a:r>
              <a:r>
                <a:rPr lang="en-US" altLang="ko-KR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Klinik</a:t>
              </a:r>
              <a:r>
                <a:rPr lang="en-US" altLang="ko-K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</a:t>
              </a:r>
              <a:r>
                <a:rPr lang="en-US" altLang="ko-KR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Dokter</a:t>
              </a:r>
              <a:r>
                <a:rPr lang="en-US" altLang="ko-K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Praktek</a:t>
              </a:r>
              <a:r>
                <a:rPr lang="en-US" altLang="ko-K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Perorangan</a:t>
              </a:r>
              <a:r>
                <a:rPr lang="en-US" altLang="ko-KR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dengan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jangka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waktu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3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bulan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sejak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terdaftar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Faskes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FB19C4-397F-4F0C-A3A0-6C8303C8E500}"/>
              </a:ext>
            </a:extLst>
          </p:cNvPr>
          <p:cNvGrpSpPr/>
          <p:nvPr/>
        </p:nvGrpSpPr>
        <p:grpSpPr>
          <a:xfrm>
            <a:off x="714694" y="5374465"/>
            <a:ext cx="3769915" cy="825712"/>
            <a:chOff x="-475010" y="1098789"/>
            <a:chExt cx="4241713" cy="82571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1A9C8C-F9F8-40EB-ACD5-4AF9B7836434}"/>
                </a:ext>
              </a:extLst>
            </p:cNvPr>
            <p:cNvSpPr txBox="1"/>
            <p:nvPr/>
          </p:nvSpPr>
          <p:spPr>
            <a:xfrm>
              <a:off x="-475010" y="1098789"/>
              <a:ext cx="424171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Cetak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Kartu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 Digital JKN-KIS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B680AE-8479-458C-989E-8B2D6CE05215}"/>
                </a:ext>
              </a:extLst>
            </p:cNvPr>
            <p:cNvSpPr txBox="1"/>
            <p:nvPr/>
          </p:nvSpPr>
          <p:spPr>
            <a:xfrm>
              <a:off x="-460976" y="1339726"/>
              <a:ext cx="4226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Peserta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dapat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melakukan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pencetakan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kartu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JKN-KIS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secara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mandiri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50" name="Picture 2" descr="Narobil - Portal Tagihan A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375"/>
            <a:ext cx="592285" cy="7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04" y="4658886"/>
            <a:ext cx="482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60" y="5624587"/>
            <a:ext cx="4905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92" y="5524662"/>
            <a:ext cx="440151" cy="37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D47A07D4-4361-43A9-9BE8-B4975C053F67}"/>
              </a:ext>
            </a:extLst>
          </p:cNvPr>
          <p:cNvGrpSpPr/>
          <p:nvPr/>
        </p:nvGrpSpPr>
        <p:grpSpPr>
          <a:xfrm>
            <a:off x="7081338" y="4264061"/>
            <a:ext cx="4216681" cy="825712"/>
            <a:chOff x="-475010" y="1098789"/>
            <a:chExt cx="4791782" cy="825712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C08485D-2269-4394-B85B-706007C3D79F}"/>
                </a:ext>
              </a:extLst>
            </p:cNvPr>
            <p:cNvSpPr txBox="1"/>
            <p:nvPr/>
          </p:nvSpPr>
          <p:spPr>
            <a:xfrm>
              <a:off x="-475010" y="1098789"/>
              <a:ext cx="424171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Cek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Tagihan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3695968-5E27-4C18-A41F-30D187D7510E}"/>
                </a:ext>
              </a:extLst>
            </p:cNvPr>
            <p:cNvSpPr txBox="1"/>
            <p:nvPr/>
          </p:nvSpPr>
          <p:spPr>
            <a:xfrm>
              <a:off x="-460976" y="1339726"/>
              <a:ext cx="47777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Peserta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dapat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melakukan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pemantauan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pembayaran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tagihan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iuran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JKN-KIS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setiap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ko-KR" sz="16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bulan</a:t>
              </a:r>
              <a:r>
                <a:rPr lang="en-US" altLang="ko-KR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1028" name="Picture 4" descr="SEGALA KEPERLUAN PEMBAYARAN JKN-KIS, CEK DI MOBILE JKN AJA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0" y="804427"/>
            <a:ext cx="7162553" cy="344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288738" y="1367266"/>
            <a:ext cx="4639909" cy="2031326"/>
            <a:chOff x="7288739" y="1959731"/>
            <a:chExt cx="4009280" cy="1531609"/>
          </a:xfrm>
        </p:grpSpPr>
        <p:sp>
          <p:nvSpPr>
            <p:cNvPr id="54" name="TextBox 71"/>
            <p:cNvSpPr txBox="1">
              <a:spLocks noChangeArrowheads="1"/>
            </p:cNvSpPr>
            <p:nvPr/>
          </p:nvSpPr>
          <p:spPr bwMode="auto">
            <a:xfrm>
              <a:off x="7526646" y="1959731"/>
              <a:ext cx="3771373" cy="153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Aplikasi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untuk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memfasilitasi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peserta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dalam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mendapatkan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informasi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dan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pelayanan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peserta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yang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berkaitan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dengan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program </a:t>
              </a:r>
              <a:r>
                <a:rPr lang="en-US" altLang="en-US" dirty="0" smtClean="0">
                  <a:solidFill>
                    <a:schemeClr val="accent4">
                      <a:lumMod val="75000"/>
                    </a:schemeClr>
                  </a:solidFill>
                </a:rPr>
                <a:t>JKN-KIS</a:t>
              </a:r>
              <a:endParaRPr lang="en-US" altLang="en-US" dirty="0">
                <a:solidFill>
                  <a:schemeClr val="accent4">
                    <a:lumMod val="75000"/>
                  </a:schemeClr>
                </a:solidFill>
              </a:endParaRPr>
            </a:p>
            <a:p>
              <a:endParaRPr lang="en-US" altLang="en-US" dirty="0" smtClean="0">
                <a:solidFill>
                  <a:schemeClr val="accent4">
                    <a:lumMod val="75000"/>
                  </a:schemeClr>
                </a:solidFill>
              </a:endParaRPr>
            </a:p>
            <a:p>
              <a:r>
                <a:rPr lang="en-US" altLang="en-US" dirty="0" err="1" smtClean="0">
                  <a:solidFill>
                    <a:schemeClr val="accent4">
                      <a:lumMod val="75000"/>
                    </a:schemeClr>
                  </a:solidFill>
                </a:rPr>
                <a:t>Diunduh</a:t>
              </a:r>
              <a:r>
                <a:rPr lang="en-US" altLang="en-US" dirty="0" smtClean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melalui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H</a:t>
              </a:r>
              <a:r>
                <a:rPr lang="en-US" altLang="en-US" dirty="0" err="1" smtClean="0">
                  <a:solidFill>
                    <a:schemeClr val="accent4">
                      <a:lumMod val="75000"/>
                    </a:schemeClr>
                  </a:solidFill>
                </a:rPr>
                <a:t>andphone</a:t>
              </a:r>
              <a:r>
                <a:rPr lang="en-US" altLang="en-US" dirty="0" smtClean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pada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aplikasi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Playstore</a:t>
              </a:r>
              <a:r>
                <a:rPr lang="en-US" altLang="en-US" dirty="0">
                  <a:solidFill>
                    <a:schemeClr val="accent4">
                      <a:lumMod val="75000"/>
                    </a:schemeClr>
                  </a:solidFill>
                </a:rPr>
                <a:t>/</a:t>
              </a:r>
              <a:r>
                <a:rPr lang="en-US" altLang="en-US" dirty="0" err="1">
                  <a:solidFill>
                    <a:schemeClr val="accent4">
                      <a:lumMod val="75000"/>
                    </a:schemeClr>
                  </a:solidFill>
                </a:rPr>
                <a:t>Appstore</a:t>
              </a:r>
              <a:endParaRPr lang="en-US" alt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grpSp>
          <p:nvGrpSpPr>
            <p:cNvPr id="57" name="Google Shape;3989;p50"/>
            <p:cNvGrpSpPr>
              <a:grpSpLocks/>
            </p:cNvGrpSpPr>
            <p:nvPr/>
          </p:nvGrpSpPr>
          <p:grpSpPr bwMode="auto">
            <a:xfrm>
              <a:off x="7288739" y="2014357"/>
              <a:ext cx="234776" cy="224922"/>
              <a:chOff x="4219705" y="1821913"/>
              <a:chExt cx="683441" cy="554017"/>
            </a:xfrm>
          </p:grpSpPr>
          <p:sp>
            <p:nvSpPr>
              <p:cNvPr id="58" name="Google Shape;3990;p50"/>
              <p:cNvSpPr>
                <a:spLocks/>
              </p:cNvSpPr>
              <p:nvPr/>
            </p:nvSpPr>
            <p:spPr bwMode="auto">
              <a:xfrm rot="-1324817">
                <a:off x="4265173" y="1920166"/>
                <a:ext cx="592506" cy="357511"/>
              </a:xfrm>
              <a:custGeom>
                <a:avLst/>
                <a:gdLst>
                  <a:gd name="T0" fmla="*/ 283042 w 25564"/>
                  <a:gd name="T1" fmla="*/ 23 h 15425"/>
                  <a:gd name="T2" fmla="*/ 193137 w 25564"/>
                  <a:gd name="T3" fmla="*/ 319500 h 15425"/>
                  <a:gd name="T4" fmla="*/ 77181 w 25564"/>
                  <a:gd name="T5" fmla="*/ 8645 h 15425"/>
                  <a:gd name="T6" fmla="*/ 67423 w 25564"/>
                  <a:gd name="T7" fmla="*/ 11148 h 15425"/>
                  <a:gd name="T8" fmla="*/ 193137 w 25564"/>
                  <a:gd name="T9" fmla="*/ 349098 h 15425"/>
                  <a:gd name="T10" fmla="*/ 239376 w 25564"/>
                  <a:gd name="T11" fmla="*/ 357488 h 15425"/>
                  <a:gd name="T12" fmla="*/ 547194 w 25564"/>
                  <a:gd name="T13" fmla="*/ 139922 h 15425"/>
                  <a:gd name="T14" fmla="*/ 533102 w 25564"/>
                  <a:gd name="T15" fmla="*/ 135449 h 15425"/>
                  <a:gd name="T16" fmla="*/ 262808 w 25564"/>
                  <a:gd name="T17" fmla="*/ 328748 h 15425"/>
                  <a:gd name="T18" fmla="*/ 446605 w 25564"/>
                  <a:gd name="T19" fmla="*/ 48232 h 15425"/>
                  <a:gd name="T20" fmla="*/ 441760 w 25564"/>
                  <a:gd name="T21" fmla="*/ 47606 h 15425"/>
                  <a:gd name="T22" fmla="*/ 230360 w 25564"/>
                  <a:gd name="T23" fmla="*/ 320450 h 15425"/>
                  <a:gd name="T24" fmla="*/ 284664 w 25564"/>
                  <a:gd name="T25" fmla="*/ 70 h 15425"/>
                  <a:gd name="T26" fmla="*/ 283042 w 25564"/>
                  <a:gd name="T27" fmla="*/ 23 h 154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564" h="15425" extrusionOk="0">
                    <a:moveTo>
                      <a:pt x="12212" y="1"/>
                    </a:moveTo>
                    <a:cubicBezTo>
                      <a:pt x="8973" y="1"/>
                      <a:pt x="8333" y="13785"/>
                      <a:pt x="8333" y="13785"/>
                    </a:cubicBezTo>
                    <a:cubicBezTo>
                      <a:pt x="8333" y="13785"/>
                      <a:pt x="6052" y="373"/>
                      <a:pt x="3330" y="373"/>
                    </a:cubicBezTo>
                    <a:cubicBezTo>
                      <a:pt x="3190" y="373"/>
                      <a:pt x="3050" y="408"/>
                      <a:pt x="2909" y="481"/>
                    </a:cubicBezTo>
                    <a:cubicBezTo>
                      <a:pt x="1" y="2001"/>
                      <a:pt x="8333" y="15062"/>
                      <a:pt x="8333" y="15062"/>
                    </a:cubicBezTo>
                    <a:lnTo>
                      <a:pt x="10328" y="15424"/>
                    </a:lnTo>
                    <a:cubicBezTo>
                      <a:pt x="10328" y="15424"/>
                      <a:pt x="25563" y="7716"/>
                      <a:pt x="23609" y="6037"/>
                    </a:cubicBezTo>
                    <a:cubicBezTo>
                      <a:pt x="23455" y="5905"/>
                      <a:pt x="23250" y="5844"/>
                      <a:pt x="23001" y="5844"/>
                    </a:cubicBezTo>
                    <a:cubicBezTo>
                      <a:pt x="20095" y="5844"/>
                      <a:pt x="11339" y="14184"/>
                      <a:pt x="11339" y="14184"/>
                    </a:cubicBezTo>
                    <a:cubicBezTo>
                      <a:pt x="11339" y="14184"/>
                      <a:pt x="21786" y="2759"/>
                      <a:pt x="19269" y="2081"/>
                    </a:cubicBezTo>
                    <a:cubicBezTo>
                      <a:pt x="19202" y="2063"/>
                      <a:pt x="19132" y="2054"/>
                      <a:pt x="19060" y="2054"/>
                    </a:cubicBezTo>
                    <a:cubicBezTo>
                      <a:pt x="16395" y="2054"/>
                      <a:pt x="9939" y="13826"/>
                      <a:pt x="9939" y="13826"/>
                    </a:cubicBezTo>
                    <a:cubicBezTo>
                      <a:pt x="9939" y="13826"/>
                      <a:pt x="15581" y="203"/>
                      <a:pt x="12282" y="3"/>
                    </a:cubicBezTo>
                    <a:cubicBezTo>
                      <a:pt x="12259" y="1"/>
                      <a:pt x="12236" y="1"/>
                      <a:pt x="122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59" name="Google Shape;3991;p50"/>
              <p:cNvSpPr/>
              <p:nvPr/>
            </p:nvSpPr>
            <p:spPr>
              <a:xfrm rot="-1324817">
                <a:off x="4369348" y="1976054"/>
                <a:ext cx="29034" cy="20106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954" extrusionOk="0">
                    <a:moveTo>
                      <a:pt x="667" y="0"/>
                    </a:moveTo>
                    <a:cubicBezTo>
                      <a:pt x="1" y="0"/>
                      <a:pt x="1" y="954"/>
                      <a:pt x="667" y="954"/>
                    </a:cubicBezTo>
                    <a:cubicBezTo>
                      <a:pt x="1338" y="954"/>
                      <a:pt x="1338" y="0"/>
                      <a:pt x="6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60" name="Google Shape;3992;p50"/>
              <p:cNvSpPr/>
              <p:nvPr/>
            </p:nvSpPr>
            <p:spPr>
              <a:xfrm rot="-1324817">
                <a:off x="4525691" y="1922440"/>
                <a:ext cx="33501" cy="2233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030" extrusionOk="0">
                    <a:moveTo>
                      <a:pt x="722" y="0"/>
                    </a:moveTo>
                    <a:cubicBezTo>
                      <a:pt x="4" y="0"/>
                      <a:pt x="1" y="1029"/>
                      <a:pt x="722" y="1029"/>
                    </a:cubicBezTo>
                    <a:cubicBezTo>
                      <a:pt x="1445" y="1029"/>
                      <a:pt x="1445" y="0"/>
                      <a:pt x="7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61" name="Google Shape;3993;p50"/>
              <p:cNvSpPr/>
              <p:nvPr/>
            </p:nvSpPr>
            <p:spPr>
              <a:xfrm rot="-1324817">
                <a:off x="4733402" y="1929142"/>
                <a:ext cx="20102" cy="13404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89" extrusionOk="0">
                    <a:moveTo>
                      <a:pt x="411" y="1"/>
                    </a:moveTo>
                    <a:cubicBezTo>
                      <a:pt x="1" y="1"/>
                      <a:pt x="1" y="588"/>
                      <a:pt x="411" y="588"/>
                    </a:cubicBezTo>
                    <a:cubicBezTo>
                      <a:pt x="816" y="588"/>
                      <a:pt x="816" y="1"/>
                      <a:pt x="41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62" name="Google Shape;3994;p50"/>
              <p:cNvSpPr/>
              <p:nvPr/>
            </p:nvSpPr>
            <p:spPr>
              <a:xfrm rot="-1324817">
                <a:off x="4525691" y="2275402"/>
                <a:ext cx="67004" cy="5361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320" extrusionOk="0">
                    <a:moveTo>
                      <a:pt x="146" y="1"/>
                    </a:moveTo>
                    <a:cubicBezTo>
                      <a:pt x="146" y="1"/>
                      <a:pt x="1" y="1929"/>
                      <a:pt x="1187" y="2281"/>
                    </a:cubicBezTo>
                    <a:cubicBezTo>
                      <a:pt x="1275" y="2308"/>
                      <a:pt x="1360" y="2320"/>
                      <a:pt x="1441" y="2320"/>
                    </a:cubicBezTo>
                    <a:cubicBezTo>
                      <a:pt x="2444" y="2320"/>
                      <a:pt x="2891" y="436"/>
                      <a:pt x="2891" y="436"/>
                    </a:cubicBezTo>
                    <a:lnTo>
                      <a:pt x="1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grpSp>
          <p:nvGrpSpPr>
            <p:cNvPr id="63" name="Google Shape;3989;p50"/>
            <p:cNvGrpSpPr>
              <a:grpSpLocks/>
            </p:cNvGrpSpPr>
            <p:nvPr/>
          </p:nvGrpSpPr>
          <p:grpSpPr bwMode="auto">
            <a:xfrm>
              <a:off x="7306720" y="3056368"/>
              <a:ext cx="203538" cy="372230"/>
              <a:chOff x="4262939" y="1412158"/>
              <a:chExt cx="592507" cy="916859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64" name="Google Shape;3990;p50"/>
              <p:cNvSpPr>
                <a:spLocks/>
              </p:cNvSpPr>
              <p:nvPr/>
            </p:nvSpPr>
            <p:spPr bwMode="auto">
              <a:xfrm rot="20275183">
                <a:off x="4262939" y="1412158"/>
                <a:ext cx="592507" cy="357512"/>
              </a:xfrm>
              <a:custGeom>
                <a:avLst/>
                <a:gdLst>
                  <a:gd name="T0" fmla="*/ 283042 w 25564"/>
                  <a:gd name="T1" fmla="*/ 23 h 15425"/>
                  <a:gd name="T2" fmla="*/ 193137 w 25564"/>
                  <a:gd name="T3" fmla="*/ 319500 h 15425"/>
                  <a:gd name="T4" fmla="*/ 77181 w 25564"/>
                  <a:gd name="T5" fmla="*/ 8645 h 15425"/>
                  <a:gd name="T6" fmla="*/ 67423 w 25564"/>
                  <a:gd name="T7" fmla="*/ 11148 h 15425"/>
                  <a:gd name="T8" fmla="*/ 193137 w 25564"/>
                  <a:gd name="T9" fmla="*/ 349098 h 15425"/>
                  <a:gd name="T10" fmla="*/ 239376 w 25564"/>
                  <a:gd name="T11" fmla="*/ 357488 h 15425"/>
                  <a:gd name="T12" fmla="*/ 547194 w 25564"/>
                  <a:gd name="T13" fmla="*/ 139922 h 15425"/>
                  <a:gd name="T14" fmla="*/ 533102 w 25564"/>
                  <a:gd name="T15" fmla="*/ 135449 h 15425"/>
                  <a:gd name="T16" fmla="*/ 262808 w 25564"/>
                  <a:gd name="T17" fmla="*/ 328748 h 15425"/>
                  <a:gd name="T18" fmla="*/ 446605 w 25564"/>
                  <a:gd name="T19" fmla="*/ 48232 h 15425"/>
                  <a:gd name="T20" fmla="*/ 441760 w 25564"/>
                  <a:gd name="T21" fmla="*/ 47606 h 15425"/>
                  <a:gd name="T22" fmla="*/ 230360 w 25564"/>
                  <a:gd name="T23" fmla="*/ 320450 h 15425"/>
                  <a:gd name="T24" fmla="*/ 284664 w 25564"/>
                  <a:gd name="T25" fmla="*/ 70 h 15425"/>
                  <a:gd name="T26" fmla="*/ 283042 w 25564"/>
                  <a:gd name="T27" fmla="*/ 23 h 154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564" h="15425" extrusionOk="0">
                    <a:moveTo>
                      <a:pt x="12212" y="1"/>
                    </a:moveTo>
                    <a:cubicBezTo>
                      <a:pt x="8973" y="1"/>
                      <a:pt x="8333" y="13785"/>
                      <a:pt x="8333" y="13785"/>
                    </a:cubicBezTo>
                    <a:cubicBezTo>
                      <a:pt x="8333" y="13785"/>
                      <a:pt x="6052" y="373"/>
                      <a:pt x="3330" y="373"/>
                    </a:cubicBezTo>
                    <a:cubicBezTo>
                      <a:pt x="3190" y="373"/>
                      <a:pt x="3050" y="408"/>
                      <a:pt x="2909" y="481"/>
                    </a:cubicBezTo>
                    <a:cubicBezTo>
                      <a:pt x="1" y="2001"/>
                      <a:pt x="8333" y="15062"/>
                      <a:pt x="8333" y="15062"/>
                    </a:cubicBezTo>
                    <a:lnTo>
                      <a:pt x="10328" y="15424"/>
                    </a:lnTo>
                    <a:cubicBezTo>
                      <a:pt x="10328" y="15424"/>
                      <a:pt x="25563" y="7716"/>
                      <a:pt x="23609" y="6037"/>
                    </a:cubicBezTo>
                    <a:cubicBezTo>
                      <a:pt x="23455" y="5905"/>
                      <a:pt x="23250" y="5844"/>
                      <a:pt x="23001" y="5844"/>
                    </a:cubicBezTo>
                    <a:cubicBezTo>
                      <a:pt x="20095" y="5844"/>
                      <a:pt x="11339" y="14184"/>
                      <a:pt x="11339" y="14184"/>
                    </a:cubicBezTo>
                    <a:cubicBezTo>
                      <a:pt x="11339" y="14184"/>
                      <a:pt x="21786" y="2759"/>
                      <a:pt x="19269" y="2081"/>
                    </a:cubicBezTo>
                    <a:cubicBezTo>
                      <a:pt x="19202" y="2063"/>
                      <a:pt x="19132" y="2054"/>
                      <a:pt x="19060" y="2054"/>
                    </a:cubicBezTo>
                    <a:cubicBezTo>
                      <a:pt x="16395" y="2054"/>
                      <a:pt x="9939" y="13826"/>
                      <a:pt x="9939" y="13826"/>
                    </a:cubicBezTo>
                    <a:cubicBezTo>
                      <a:pt x="9939" y="13826"/>
                      <a:pt x="15581" y="203"/>
                      <a:pt x="12282" y="3"/>
                    </a:cubicBezTo>
                    <a:cubicBezTo>
                      <a:pt x="12259" y="1"/>
                      <a:pt x="12236" y="1"/>
                      <a:pt x="1221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65" name="Google Shape;3991;p50"/>
              <p:cNvSpPr/>
              <p:nvPr/>
            </p:nvSpPr>
            <p:spPr>
              <a:xfrm rot="-1324817">
                <a:off x="4369348" y="1976054"/>
                <a:ext cx="29034" cy="20106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954" extrusionOk="0">
                    <a:moveTo>
                      <a:pt x="667" y="0"/>
                    </a:moveTo>
                    <a:cubicBezTo>
                      <a:pt x="1" y="0"/>
                      <a:pt x="1" y="954"/>
                      <a:pt x="667" y="954"/>
                    </a:cubicBezTo>
                    <a:cubicBezTo>
                      <a:pt x="1338" y="954"/>
                      <a:pt x="1338" y="0"/>
                      <a:pt x="66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66" name="Google Shape;3992;p50"/>
              <p:cNvSpPr/>
              <p:nvPr/>
            </p:nvSpPr>
            <p:spPr>
              <a:xfrm rot="-1324817">
                <a:off x="4525691" y="1922440"/>
                <a:ext cx="33501" cy="22339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1030" extrusionOk="0">
                    <a:moveTo>
                      <a:pt x="722" y="0"/>
                    </a:moveTo>
                    <a:cubicBezTo>
                      <a:pt x="4" y="0"/>
                      <a:pt x="1" y="1029"/>
                      <a:pt x="722" y="1029"/>
                    </a:cubicBezTo>
                    <a:cubicBezTo>
                      <a:pt x="1445" y="1029"/>
                      <a:pt x="1445" y="0"/>
                      <a:pt x="72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67" name="Google Shape;3993;p50"/>
              <p:cNvSpPr/>
              <p:nvPr/>
            </p:nvSpPr>
            <p:spPr>
              <a:xfrm rot="-1324817">
                <a:off x="4733402" y="1929142"/>
                <a:ext cx="20102" cy="13404"/>
              </a:xfrm>
              <a:custGeom>
                <a:avLst/>
                <a:gdLst/>
                <a:ahLst/>
                <a:cxnLst/>
                <a:rect l="l" t="t" r="r" b="b"/>
                <a:pathLst>
                  <a:path w="817" h="589" extrusionOk="0">
                    <a:moveTo>
                      <a:pt x="411" y="1"/>
                    </a:moveTo>
                    <a:cubicBezTo>
                      <a:pt x="1" y="1"/>
                      <a:pt x="1" y="588"/>
                      <a:pt x="411" y="588"/>
                    </a:cubicBezTo>
                    <a:cubicBezTo>
                      <a:pt x="816" y="588"/>
                      <a:pt x="816" y="1"/>
                      <a:pt x="41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68" name="Google Shape;3994;p50"/>
              <p:cNvSpPr/>
              <p:nvPr/>
            </p:nvSpPr>
            <p:spPr>
              <a:xfrm rot="-1324817">
                <a:off x="4525691" y="2275402"/>
                <a:ext cx="67004" cy="5361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320" extrusionOk="0">
                    <a:moveTo>
                      <a:pt x="146" y="1"/>
                    </a:moveTo>
                    <a:cubicBezTo>
                      <a:pt x="146" y="1"/>
                      <a:pt x="1" y="1929"/>
                      <a:pt x="1187" y="2281"/>
                    </a:cubicBezTo>
                    <a:cubicBezTo>
                      <a:pt x="1275" y="2308"/>
                      <a:pt x="1360" y="2320"/>
                      <a:pt x="1441" y="2320"/>
                    </a:cubicBezTo>
                    <a:cubicBezTo>
                      <a:pt x="2444" y="2320"/>
                      <a:pt x="2891" y="436"/>
                      <a:pt x="2891" y="436"/>
                    </a:cubicBezTo>
                    <a:lnTo>
                      <a:pt x="14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8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6E7DC"/>
              </a:clrFrom>
              <a:clrTo>
                <a:srgbClr val="F6E7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61" b="12201"/>
          <a:stretch/>
        </p:blipFill>
        <p:spPr>
          <a:xfrm>
            <a:off x="-906" y="-315416"/>
            <a:ext cx="7537065" cy="6813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E7DC"/>
              </a:clrFrom>
              <a:clrTo>
                <a:srgbClr val="F6E7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r="8651" b="11170"/>
          <a:stretch/>
        </p:blipFill>
        <p:spPr>
          <a:xfrm>
            <a:off x="7320136" y="2276872"/>
            <a:ext cx="4464496" cy="3641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7491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BA45DD0E-9ADE-4FA1-9592-E241480CDDDB}"/>
              </a:ext>
            </a:extLst>
          </p:cNvPr>
          <p:cNvSpPr/>
          <p:nvPr/>
        </p:nvSpPr>
        <p:spPr>
          <a:xfrm>
            <a:off x="8816719" y="5975434"/>
            <a:ext cx="1170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PowerPoint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7E5DF81D-0E0C-4707-A378-7CF22E940841}"/>
              </a:ext>
            </a:extLst>
          </p:cNvPr>
          <p:cNvSpPr/>
          <p:nvPr/>
        </p:nvSpPr>
        <p:spPr>
          <a:xfrm>
            <a:off x="4702933" y="3189795"/>
            <a:ext cx="3159839" cy="373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dirty="0">
                <a:cs typeface="Arial" pitchFamily="34" charset="0"/>
              </a:rPr>
              <a:t>Simple Portfolio Presentation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B7E43B-71C9-422D-9BF6-17222ECA03BA}"/>
              </a:ext>
            </a:extLst>
          </p:cNvPr>
          <p:cNvSpPr/>
          <p:nvPr/>
        </p:nvSpPr>
        <p:spPr>
          <a:xfrm rot="16200000">
            <a:off x="10950144" y="378000"/>
            <a:ext cx="900000" cy="14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6" name="직사각형 2">
            <a:extLst>
              <a:ext uri="{FF2B5EF4-FFF2-40B4-BE49-F238E27FC236}">
                <a16:creationId xmlns:a16="http://schemas.microsoft.com/office/drawing/2014/main" id="{848BA723-F07B-4BE8-B43C-2087532AA7EE}"/>
              </a:ext>
            </a:extLst>
          </p:cNvPr>
          <p:cNvSpPr/>
          <p:nvPr/>
        </p:nvSpPr>
        <p:spPr>
          <a:xfrm>
            <a:off x="8358" y="1610998"/>
            <a:ext cx="3567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2800" b="1" dirty="0" smtClean="0">
                <a:latin typeface="Arial Black" panose="020B0A04020102020204" pitchFamily="34" charset="0"/>
                <a:cs typeface="Arial" pitchFamily="34" charset="0"/>
              </a:rPr>
              <a:t>CHIKA (Chat Assistant JKN)</a:t>
            </a:r>
            <a:endParaRPr lang="en-US" altLang="ko-KR" sz="28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AE9FEB4-ECFC-4781-9752-A9F3792E6A90}"/>
              </a:ext>
            </a:extLst>
          </p:cNvPr>
          <p:cNvSpPr txBox="1"/>
          <p:nvPr/>
        </p:nvSpPr>
        <p:spPr>
          <a:xfrm>
            <a:off x="407368" y="2684015"/>
            <a:ext cx="3212838" cy="138499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r"/>
            <a:r>
              <a:rPr lang="en-US" altLang="ko-KR" sz="1400" dirty="0" smtClean="0">
                <a:cs typeface="Arial" pitchFamily="34" charset="0"/>
              </a:rPr>
              <a:t>Chika </a:t>
            </a:r>
            <a:r>
              <a:rPr lang="en-US" altLang="ko-KR" sz="1400" dirty="0" err="1" smtClean="0">
                <a:cs typeface="Arial" pitchFamily="34" charset="0"/>
              </a:rPr>
              <a:t>merupakan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en-US" altLang="ko-KR" sz="1400" dirty="0" err="1" smtClean="0">
                <a:cs typeface="Arial" pitchFamily="34" charset="0"/>
              </a:rPr>
              <a:t>pelayanan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en-US" altLang="ko-KR" sz="1400" dirty="0" err="1" smtClean="0">
                <a:cs typeface="Arial" pitchFamily="34" charset="0"/>
              </a:rPr>
              <a:t>Informasi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en-US" altLang="ko-KR" sz="1400" dirty="0" err="1" smtClean="0">
                <a:cs typeface="Arial" pitchFamily="34" charset="0"/>
              </a:rPr>
              <a:t>dan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en-US" altLang="ko-KR" sz="1400" dirty="0" err="1" smtClean="0">
                <a:cs typeface="Arial" pitchFamily="34" charset="0"/>
              </a:rPr>
              <a:t>Pengaduan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en-US" altLang="ko-KR" sz="1400" dirty="0" err="1" smtClean="0">
                <a:cs typeface="Arial" pitchFamily="34" charset="0"/>
              </a:rPr>
              <a:t>melalui</a:t>
            </a:r>
            <a:r>
              <a:rPr lang="en-US" altLang="ko-KR" sz="1400" dirty="0" smtClean="0">
                <a:cs typeface="Arial" pitchFamily="34" charset="0"/>
              </a:rPr>
              <a:t> chatting yang </a:t>
            </a:r>
            <a:r>
              <a:rPr lang="en-US" altLang="ko-KR" sz="1400" dirty="0" err="1" smtClean="0">
                <a:cs typeface="Arial" pitchFamily="34" charset="0"/>
              </a:rPr>
              <a:t>direspon</a:t>
            </a:r>
            <a:r>
              <a:rPr lang="en-US" altLang="ko-KR" sz="1400" dirty="0" smtClean="0">
                <a:cs typeface="Arial" pitchFamily="34" charset="0"/>
              </a:rPr>
              <a:t> </a:t>
            </a:r>
            <a:r>
              <a:rPr lang="en-US" altLang="ko-KR" sz="1400" i="1" dirty="0" smtClean="0">
                <a:cs typeface="Arial" pitchFamily="34" charset="0"/>
              </a:rPr>
              <a:t>Artificial Intelligence/ system</a:t>
            </a:r>
          </a:p>
          <a:p>
            <a:pPr algn="r"/>
            <a:endParaRPr lang="en-US" altLang="ko-KR" sz="1400" dirty="0">
              <a:ea typeface="FZShuTi" pitchFamily="2" charset="-122"/>
              <a:cs typeface="Arial" pitchFamily="34" charset="0"/>
            </a:endParaRPr>
          </a:p>
          <a:p>
            <a:pPr algn="r"/>
            <a:r>
              <a:rPr lang="en-US" altLang="ko-KR" sz="1400" dirty="0" smtClean="0">
                <a:ea typeface="FZShuTi" pitchFamily="2" charset="-122"/>
                <a:cs typeface="Arial" pitchFamily="34" charset="0"/>
              </a:rPr>
              <a:t>(Facebook Messenger, Telegram </a:t>
            </a:r>
            <a:r>
              <a:rPr lang="en-US" altLang="ko-KR" sz="1400" dirty="0" err="1" smtClean="0">
                <a:ea typeface="FZShuTi" pitchFamily="2" charset="-122"/>
                <a:cs typeface="Arial" pitchFamily="34" charset="0"/>
              </a:rPr>
              <a:t>dan</a:t>
            </a:r>
            <a:r>
              <a:rPr lang="en-US" altLang="ko-KR" sz="1400" dirty="0" smtClean="0">
                <a:ea typeface="FZShuTi" pitchFamily="2" charset="-122"/>
                <a:cs typeface="Arial" pitchFamily="34" charset="0"/>
              </a:rPr>
              <a:t> </a:t>
            </a:r>
            <a:r>
              <a:rPr lang="en-US" altLang="ko-KR" sz="1400" dirty="0" err="1" smtClean="0">
                <a:ea typeface="FZShuTi" pitchFamily="2" charset="-122"/>
                <a:cs typeface="Arial" pitchFamily="34" charset="0"/>
              </a:rPr>
              <a:t>Whatsapp</a:t>
            </a:r>
            <a:r>
              <a:rPr lang="en-US" altLang="ko-KR" sz="1400" dirty="0" smtClean="0">
                <a:ea typeface="FZShuTi" pitchFamily="2" charset="-122"/>
                <a:cs typeface="Arial" pitchFamily="34" charset="0"/>
              </a:rPr>
              <a:t>)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" b="7063"/>
          <a:stretch/>
        </p:blipFill>
        <p:spPr>
          <a:xfrm>
            <a:off x="3863752" y="612873"/>
            <a:ext cx="3869178" cy="2950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b="10511"/>
          <a:stretch/>
        </p:blipFill>
        <p:spPr>
          <a:xfrm>
            <a:off x="3883006" y="3639945"/>
            <a:ext cx="3869178" cy="2813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603" r="12007" b="4794"/>
          <a:stretch/>
        </p:blipFill>
        <p:spPr>
          <a:xfrm>
            <a:off x="7976476" y="1084217"/>
            <a:ext cx="4096187" cy="4891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3" y="5270374"/>
            <a:ext cx="2952328" cy="11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92187E71-F354-4022-A1A8-34A7FE507D25}"/>
              </a:ext>
            </a:extLst>
          </p:cNvPr>
          <p:cNvGrpSpPr/>
          <p:nvPr/>
        </p:nvGrpSpPr>
        <p:grpSpPr>
          <a:xfrm>
            <a:off x="0" y="649866"/>
            <a:ext cx="7601830" cy="1005840"/>
            <a:chOff x="0" y="545888"/>
            <a:chExt cx="7601830" cy="1005840"/>
          </a:xfrm>
          <a:solidFill>
            <a:schemeClr val="accent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Arrow: Chevron 17">
              <a:extLst>
                <a:ext uri="{FF2B5EF4-FFF2-40B4-BE49-F238E27FC236}">
                  <a16:creationId xmlns:a16="http://schemas.microsoft.com/office/drawing/2014/main" id="{5B558A55-DC5D-49F0-A4D0-F49F33EB583B}"/>
                </a:ext>
              </a:extLst>
            </p:cNvPr>
            <p:cNvSpPr/>
            <p:nvPr/>
          </p:nvSpPr>
          <p:spPr>
            <a:xfrm>
              <a:off x="6663477" y="545888"/>
              <a:ext cx="731520" cy="1005840"/>
            </a:xfrm>
            <a:prstGeom prst="chevron">
              <a:avLst>
                <a:gd name="adj" fmla="val 56731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2B393331-5D4A-4961-AB58-3DE7220FAF94}"/>
                </a:ext>
              </a:extLst>
            </p:cNvPr>
            <p:cNvSpPr/>
            <p:nvPr/>
          </p:nvSpPr>
          <p:spPr>
            <a:xfrm>
              <a:off x="0" y="545888"/>
              <a:ext cx="6427177" cy="1005840"/>
            </a:xfrm>
            <a:prstGeom prst="homePlate">
              <a:avLst>
                <a:gd name="adj" fmla="val 40909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B251CA05-7D56-47E6-9756-C119C1558F2E}"/>
                </a:ext>
              </a:extLst>
            </p:cNvPr>
            <p:cNvSpPr/>
            <p:nvPr/>
          </p:nvSpPr>
          <p:spPr>
            <a:xfrm>
              <a:off x="7053190" y="545888"/>
              <a:ext cx="548640" cy="1005840"/>
            </a:xfrm>
            <a:prstGeom prst="chevron">
              <a:avLst>
                <a:gd name="adj" fmla="val 74706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7D930977-3753-49D3-962C-D68A88D8CA65}"/>
                </a:ext>
              </a:extLst>
            </p:cNvPr>
            <p:cNvSpPr/>
            <p:nvPr/>
          </p:nvSpPr>
          <p:spPr>
            <a:xfrm>
              <a:off x="6083373" y="545888"/>
              <a:ext cx="914400" cy="1005840"/>
            </a:xfrm>
            <a:prstGeom prst="chevron">
              <a:avLst>
                <a:gd name="adj" fmla="val 45057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EBEB7C2-D7C3-497B-80DB-D6B9144C801F}"/>
              </a:ext>
            </a:extLst>
          </p:cNvPr>
          <p:cNvSpPr txBox="1">
            <a:spLocks/>
          </p:cNvSpPr>
          <p:nvPr/>
        </p:nvSpPr>
        <p:spPr>
          <a:xfrm>
            <a:off x="478971" y="692696"/>
            <a:ext cx="5129348" cy="834918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ko-KR" sz="36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VIKA (Voice Interactive JKN)</a:t>
            </a: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9"/>
          <a:stretch/>
        </p:blipFill>
        <p:spPr>
          <a:xfrm>
            <a:off x="318685" y="1655706"/>
            <a:ext cx="6108492" cy="458160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620370" y="1916832"/>
            <a:ext cx="5705219" cy="2193592"/>
            <a:chOff x="6138438" y="1831197"/>
            <a:chExt cx="5705219" cy="2193592"/>
          </a:xfrm>
        </p:grpSpPr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537E20E2-EA73-49DA-B2A4-58077D30CB34}"/>
                </a:ext>
              </a:extLst>
            </p:cNvPr>
            <p:cNvSpPr/>
            <p:nvPr/>
          </p:nvSpPr>
          <p:spPr>
            <a:xfrm>
              <a:off x="6138438" y="1831197"/>
              <a:ext cx="277000" cy="277000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0" name="Diamond 29">
              <a:extLst>
                <a:ext uri="{FF2B5EF4-FFF2-40B4-BE49-F238E27FC236}">
                  <a16:creationId xmlns:a16="http://schemas.microsoft.com/office/drawing/2014/main" id="{0C03501F-F750-4B25-AF51-93860E6A9CA8}"/>
                </a:ext>
              </a:extLst>
            </p:cNvPr>
            <p:cNvSpPr/>
            <p:nvPr/>
          </p:nvSpPr>
          <p:spPr>
            <a:xfrm>
              <a:off x="6138438" y="2449543"/>
              <a:ext cx="277000" cy="277000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1" name="Diamond 30">
              <a:extLst>
                <a:ext uri="{FF2B5EF4-FFF2-40B4-BE49-F238E27FC236}">
                  <a16:creationId xmlns:a16="http://schemas.microsoft.com/office/drawing/2014/main" id="{F21B7797-22A1-4FCD-AEC6-325C340A3631}"/>
                </a:ext>
              </a:extLst>
            </p:cNvPr>
            <p:cNvSpPr/>
            <p:nvPr/>
          </p:nvSpPr>
          <p:spPr>
            <a:xfrm>
              <a:off x="6138438" y="3067889"/>
              <a:ext cx="277000" cy="277000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3" name="Diamond 32">
              <a:extLst>
                <a:ext uri="{FF2B5EF4-FFF2-40B4-BE49-F238E27FC236}">
                  <a16:creationId xmlns:a16="http://schemas.microsoft.com/office/drawing/2014/main" id="{4A0D332E-5C80-44BE-B231-89D12EE9228F}"/>
                </a:ext>
              </a:extLst>
            </p:cNvPr>
            <p:cNvSpPr/>
            <p:nvPr/>
          </p:nvSpPr>
          <p:spPr>
            <a:xfrm>
              <a:off x="6138438" y="3686235"/>
              <a:ext cx="277000" cy="277000"/>
            </a:xfrm>
            <a:prstGeom prst="diamond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674C5C-E73F-4075-B4A9-C3E0B7EB3DAC}"/>
                </a:ext>
              </a:extLst>
            </p:cNvPr>
            <p:cNvSpPr txBox="1"/>
            <p:nvPr/>
          </p:nvSpPr>
          <p:spPr>
            <a:xfrm>
              <a:off x="6426366" y="1831197"/>
              <a:ext cx="51530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seputar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program JKN-KIS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E14E627-3C42-4A57-92DB-C6B2820C9997}"/>
                </a:ext>
              </a:extLst>
            </p:cNvPr>
            <p:cNvSpPr txBox="1"/>
            <p:nvPr/>
          </p:nvSpPr>
          <p:spPr>
            <a:xfrm>
              <a:off x="6426366" y="2449543"/>
              <a:ext cx="54172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Permintaan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Informasi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Penyampaian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Pengaduan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E380CE5-6C37-46A6-83F9-5EBD471DBF7E}"/>
                </a:ext>
              </a:extLst>
            </p:cNvPr>
            <p:cNvSpPr txBox="1"/>
            <p:nvPr/>
          </p:nvSpPr>
          <p:spPr>
            <a:xfrm>
              <a:off x="6426366" y="3067889"/>
              <a:ext cx="51530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Pendaftaran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perubahan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/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Mutasi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Peserta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521AC3D-ABFB-4DE8-A51F-8A847A12E817}"/>
                </a:ext>
              </a:extLst>
            </p:cNvPr>
            <p:cNvSpPr txBox="1"/>
            <p:nvPr/>
          </p:nvSpPr>
          <p:spPr>
            <a:xfrm>
              <a:off x="6426366" y="3686235"/>
              <a:ext cx="51530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Dokter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Consulting (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Pelayanan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Tanya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Dokter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620369" y="4534320"/>
            <a:ext cx="5440939" cy="1558976"/>
            <a:chOff x="5146705" y="4534320"/>
            <a:chExt cx="6432671" cy="182644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91ED159-0959-4DAB-AB1B-0DFF8D580F6F}"/>
                </a:ext>
              </a:extLst>
            </p:cNvPr>
            <p:cNvGrpSpPr/>
            <p:nvPr/>
          </p:nvGrpSpPr>
          <p:grpSpPr>
            <a:xfrm rot="2700000">
              <a:off x="5146704" y="4534321"/>
              <a:ext cx="865082" cy="865080"/>
              <a:chOff x="7149428" y="1835902"/>
              <a:chExt cx="720081" cy="720080"/>
            </a:xfrm>
          </p:grpSpPr>
          <p:sp>
            <p:nvSpPr>
              <p:cNvPr id="60" name="Rounded Rectangle 125">
                <a:extLst>
                  <a:ext uri="{FF2B5EF4-FFF2-40B4-BE49-F238E27FC236}">
                    <a16:creationId xmlns:a16="http://schemas.microsoft.com/office/drawing/2014/main" id="{F9E4C8C6-B2E1-4F04-B4DB-DB0FA8F26E5E}"/>
                  </a:ext>
                </a:extLst>
              </p:cNvPr>
              <p:cNvSpPr/>
              <p:nvPr userDrawn="1"/>
            </p:nvSpPr>
            <p:spPr>
              <a:xfrm rot="18445581">
                <a:off x="7149429" y="1835901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61" name="Rounded Rectangle 126">
                <a:extLst>
                  <a:ext uri="{FF2B5EF4-FFF2-40B4-BE49-F238E27FC236}">
                    <a16:creationId xmlns:a16="http://schemas.microsoft.com/office/drawing/2014/main" id="{02DA8E0A-4F64-4FFE-96C1-F42079A6CCE3}"/>
                  </a:ext>
                </a:extLst>
              </p:cNvPr>
              <p:cNvSpPr/>
              <p:nvPr userDrawn="1"/>
            </p:nvSpPr>
            <p:spPr>
              <a:xfrm rot="18900000">
                <a:off x="7178405" y="1864877"/>
                <a:ext cx="662129" cy="662128"/>
              </a:xfrm>
              <a:prstGeom prst="roundRect">
                <a:avLst>
                  <a:gd name="adj" fmla="val 821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99400D8-4E8C-412C-890F-BDED931239C0}"/>
                </a:ext>
              </a:extLst>
            </p:cNvPr>
            <p:cNvGrpSpPr/>
            <p:nvPr/>
          </p:nvGrpSpPr>
          <p:grpSpPr>
            <a:xfrm rot="2700000">
              <a:off x="6160415" y="5495681"/>
              <a:ext cx="865082" cy="865080"/>
              <a:chOff x="4115878" y="1835902"/>
              <a:chExt cx="720081" cy="720080"/>
            </a:xfrm>
            <a:solidFill>
              <a:schemeClr val="accent4"/>
            </a:solidFill>
          </p:grpSpPr>
          <p:sp>
            <p:nvSpPr>
              <p:cNvPr id="58" name="Rounded Rectangle 119">
                <a:extLst>
                  <a:ext uri="{FF2B5EF4-FFF2-40B4-BE49-F238E27FC236}">
                    <a16:creationId xmlns:a16="http://schemas.microsoft.com/office/drawing/2014/main" id="{2BC86C40-C4A7-4851-A953-365DFBCBBD46}"/>
                  </a:ext>
                </a:extLst>
              </p:cNvPr>
              <p:cNvSpPr/>
              <p:nvPr userDrawn="1"/>
            </p:nvSpPr>
            <p:spPr>
              <a:xfrm rot="18445581">
                <a:off x="4115879" y="1835901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9" name="Rounded Rectangle 120">
                <a:extLst>
                  <a:ext uri="{FF2B5EF4-FFF2-40B4-BE49-F238E27FC236}">
                    <a16:creationId xmlns:a16="http://schemas.microsoft.com/office/drawing/2014/main" id="{BAAA75F9-4036-43B4-B1D1-E93DD71717CF}"/>
                  </a:ext>
                </a:extLst>
              </p:cNvPr>
              <p:cNvSpPr/>
              <p:nvPr userDrawn="1"/>
            </p:nvSpPr>
            <p:spPr>
              <a:xfrm rot="18900000">
                <a:off x="4144854" y="1864877"/>
                <a:ext cx="662129" cy="662128"/>
              </a:xfrm>
              <a:prstGeom prst="roundRect">
                <a:avLst>
                  <a:gd name="adj" fmla="val 821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44" name="그룹 4">
              <a:extLst>
                <a:ext uri="{FF2B5EF4-FFF2-40B4-BE49-F238E27FC236}">
                  <a16:creationId xmlns:a16="http://schemas.microsoft.com/office/drawing/2014/main" id="{6E5032C3-C506-4E8E-8B7A-4CD7230B3D05}"/>
                </a:ext>
              </a:extLst>
            </p:cNvPr>
            <p:cNvGrpSpPr/>
            <p:nvPr/>
          </p:nvGrpSpPr>
          <p:grpSpPr>
            <a:xfrm rot="2700000">
              <a:off x="5181489" y="5495681"/>
              <a:ext cx="865082" cy="865080"/>
              <a:chOff x="4123102" y="2090877"/>
              <a:chExt cx="720081" cy="720080"/>
            </a:xfrm>
          </p:grpSpPr>
          <p:sp>
            <p:nvSpPr>
              <p:cNvPr id="56" name="Rounded Rectangle 116">
                <a:extLst>
                  <a:ext uri="{FF2B5EF4-FFF2-40B4-BE49-F238E27FC236}">
                    <a16:creationId xmlns:a16="http://schemas.microsoft.com/office/drawing/2014/main" id="{7A173443-8021-4001-94F9-64D74D0284CE}"/>
                  </a:ext>
                </a:extLst>
              </p:cNvPr>
              <p:cNvSpPr/>
              <p:nvPr userDrawn="1"/>
            </p:nvSpPr>
            <p:spPr>
              <a:xfrm rot="18445581">
                <a:off x="4123103" y="2090876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cs typeface="Arial" pitchFamily="34" charset="0"/>
                </a:endParaRPr>
              </a:p>
            </p:txBody>
          </p:sp>
          <p:sp>
            <p:nvSpPr>
              <p:cNvPr id="57" name="Rounded Rectangle 117">
                <a:extLst>
                  <a:ext uri="{FF2B5EF4-FFF2-40B4-BE49-F238E27FC236}">
                    <a16:creationId xmlns:a16="http://schemas.microsoft.com/office/drawing/2014/main" id="{B8E4B6FF-15B4-4039-9C04-B4890A2F0F89}"/>
                  </a:ext>
                </a:extLst>
              </p:cNvPr>
              <p:cNvSpPr/>
              <p:nvPr userDrawn="1"/>
            </p:nvSpPr>
            <p:spPr>
              <a:xfrm rot="18900000">
                <a:off x="4152079" y="2119851"/>
                <a:ext cx="662129" cy="662128"/>
              </a:xfrm>
              <a:prstGeom prst="roundRect">
                <a:avLst>
                  <a:gd name="adj" fmla="val 8219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45" name="그룹 6">
              <a:extLst>
                <a:ext uri="{FF2B5EF4-FFF2-40B4-BE49-F238E27FC236}">
                  <a16:creationId xmlns:a16="http://schemas.microsoft.com/office/drawing/2014/main" id="{AF101914-45AC-49B5-B845-10642FEE5B7A}"/>
                </a:ext>
              </a:extLst>
            </p:cNvPr>
            <p:cNvGrpSpPr/>
            <p:nvPr/>
          </p:nvGrpSpPr>
          <p:grpSpPr>
            <a:xfrm rot="2700000">
              <a:off x="6142665" y="4534321"/>
              <a:ext cx="865082" cy="865080"/>
              <a:chOff x="7156653" y="2090877"/>
              <a:chExt cx="720081" cy="720080"/>
            </a:xfrm>
          </p:grpSpPr>
          <p:sp>
            <p:nvSpPr>
              <p:cNvPr id="54" name="Rounded Rectangle 122">
                <a:extLst>
                  <a:ext uri="{FF2B5EF4-FFF2-40B4-BE49-F238E27FC236}">
                    <a16:creationId xmlns:a16="http://schemas.microsoft.com/office/drawing/2014/main" id="{1BF81C57-5401-4C72-AA7F-6A33AC593ED1}"/>
                  </a:ext>
                </a:extLst>
              </p:cNvPr>
              <p:cNvSpPr/>
              <p:nvPr userDrawn="1"/>
            </p:nvSpPr>
            <p:spPr>
              <a:xfrm rot="18445581">
                <a:off x="7156654" y="2090876"/>
                <a:ext cx="720080" cy="720081"/>
              </a:xfrm>
              <a:prstGeom prst="roundRect">
                <a:avLst>
                  <a:gd name="adj" fmla="val 8219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317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cs typeface="Arial" pitchFamily="34" charset="0"/>
                </a:endParaRPr>
              </a:p>
            </p:txBody>
          </p:sp>
          <p:sp>
            <p:nvSpPr>
              <p:cNvPr id="55" name="Rounded Rectangle 123">
                <a:extLst>
                  <a:ext uri="{FF2B5EF4-FFF2-40B4-BE49-F238E27FC236}">
                    <a16:creationId xmlns:a16="http://schemas.microsoft.com/office/drawing/2014/main" id="{38FDCF87-BF93-4C7A-AC91-F3674FF512E8}"/>
                  </a:ext>
                </a:extLst>
              </p:cNvPr>
              <p:cNvSpPr/>
              <p:nvPr userDrawn="1"/>
            </p:nvSpPr>
            <p:spPr>
              <a:xfrm rot="18900000">
                <a:off x="7185631" y="2119851"/>
                <a:ext cx="662129" cy="662128"/>
              </a:xfrm>
              <a:prstGeom prst="roundRect">
                <a:avLst>
                  <a:gd name="adj" fmla="val 821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01008BC-674B-4BCD-9713-71495C19E7F1}"/>
                </a:ext>
              </a:extLst>
            </p:cNvPr>
            <p:cNvGrpSpPr/>
            <p:nvPr/>
          </p:nvGrpSpPr>
          <p:grpSpPr>
            <a:xfrm>
              <a:off x="7123097" y="4628495"/>
              <a:ext cx="4456279" cy="507458"/>
              <a:chOff x="3131840" y="2220253"/>
              <a:chExt cx="3096344" cy="507458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371433F-B18E-4E1D-8ADA-FA3E7A33202E}"/>
                  </a:ext>
                </a:extLst>
              </p:cNvPr>
              <p:cNvSpPr txBox="1"/>
              <p:nvPr/>
            </p:nvSpPr>
            <p:spPr>
              <a:xfrm>
                <a:off x="3131840" y="2220253"/>
                <a:ext cx="309634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27F532E-0C31-457B-ACAD-E8DBC93E705E}"/>
                  </a:ext>
                </a:extLst>
              </p:cNvPr>
              <p:cNvSpPr txBox="1"/>
              <p:nvPr/>
            </p:nvSpPr>
            <p:spPr>
              <a:xfrm>
                <a:off x="3131840" y="2450712"/>
                <a:ext cx="30963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7" name="Isosceles Triangle 51">
              <a:extLst>
                <a:ext uri="{FF2B5EF4-FFF2-40B4-BE49-F238E27FC236}">
                  <a16:creationId xmlns:a16="http://schemas.microsoft.com/office/drawing/2014/main" id="{0180EB58-8215-42B5-A285-AD74FF003933}"/>
                </a:ext>
              </a:extLst>
            </p:cNvPr>
            <p:cNvSpPr/>
            <p:nvPr/>
          </p:nvSpPr>
          <p:spPr>
            <a:xfrm>
              <a:off x="5422701" y="4817030"/>
              <a:ext cx="357265" cy="261984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48" name="Trapezoid 13">
              <a:extLst>
                <a:ext uri="{FF2B5EF4-FFF2-40B4-BE49-F238E27FC236}">
                  <a16:creationId xmlns:a16="http://schemas.microsoft.com/office/drawing/2014/main" id="{411E71E9-8EDD-4222-BBD0-6FE64F42CC52}"/>
                </a:ext>
              </a:extLst>
            </p:cNvPr>
            <p:cNvSpPr/>
            <p:nvPr/>
          </p:nvSpPr>
          <p:spPr>
            <a:xfrm>
              <a:off x="6412038" y="4798988"/>
              <a:ext cx="361838" cy="305956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49" name="Rectangle 16">
              <a:extLst>
                <a:ext uri="{FF2B5EF4-FFF2-40B4-BE49-F238E27FC236}">
                  <a16:creationId xmlns:a16="http://schemas.microsoft.com/office/drawing/2014/main" id="{29740E74-FDF6-4DEF-B67D-677FD9E26E2D}"/>
                </a:ext>
              </a:extLst>
            </p:cNvPr>
            <p:cNvSpPr/>
            <p:nvPr/>
          </p:nvSpPr>
          <p:spPr>
            <a:xfrm rot="2700000">
              <a:off x="6440480" y="5661572"/>
              <a:ext cx="265920" cy="476745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0" name="Rectangle 9">
              <a:extLst>
                <a:ext uri="{FF2B5EF4-FFF2-40B4-BE49-F238E27FC236}">
                  <a16:creationId xmlns:a16="http://schemas.microsoft.com/office/drawing/2014/main" id="{8A8E1E4B-42DD-4CC0-8D7E-AB207E39290E}"/>
                </a:ext>
              </a:extLst>
            </p:cNvPr>
            <p:cNvSpPr/>
            <p:nvPr/>
          </p:nvSpPr>
          <p:spPr>
            <a:xfrm>
              <a:off x="5422701" y="5718998"/>
              <a:ext cx="360125" cy="337109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90034" y="4701681"/>
              <a:ext cx="392240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Sistem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informasi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terpusat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yang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memberikan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pelayanan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informasi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dan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penanganan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pengaduan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terkait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program JKN-KIS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dalam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7 (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tujuh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)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hari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</a:t>
              </a:r>
              <a:r>
                <a:rPr lang="en-US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selama</a:t>
              </a:r>
              <a:r>
                <a:rPr lang="en-US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</a:rPr>
                <a:t> 24 Jam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94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>
          <a:xfrm>
            <a:off x="2423592" y="44624"/>
            <a:ext cx="9768408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2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9919" y="176425"/>
            <a:ext cx="3625555" cy="575603"/>
          </a:xfrm>
          <a:prstGeom prst="rect">
            <a:avLst/>
          </a:prstGeom>
          <a:solidFill>
            <a:srgbClr val="083F8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41536">
              <a:defRPr/>
            </a:pPr>
            <a:endParaRPr lang="fi-FI" sz="846" b="1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  <p:sp>
        <p:nvSpPr>
          <p:cNvPr id="3" name="Parallelogram 2"/>
          <p:cNvSpPr/>
          <p:nvPr/>
        </p:nvSpPr>
        <p:spPr>
          <a:xfrm>
            <a:off x="7442200" y="130967"/>
            <a:ext cx="1498600" cy="542133"/>
          </a:xfrm>
          <a:prstGeom prst="parallelogram">
            <a:avLst/>
          </a:prstGeom>
          <a:solidFill>
            <a:srgbClr val="00A8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241536">
              <a:spcBef>
                <a:spcPct val="0"/>
              </a:spcBef>
              <a:buNone/>
              <a:defRPr/>
            </a:pPr>
            <a:endParaRPr lang="en-US" altLang="en-US" sz="95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90000" y="202616"/>
            <a:ext cx="3238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id-ID" sz="2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LAYANAN PANDAWA</a:t>
            </a:r>
            <a:endParaRPr lang="id-ID" altLang="id-ID" sz="2800" b="1" i="1" dirty="0" smtClean="0">
              <a:solidFill>
                <a:schemeClr val="bg1"/>
              </a:solidFill>
              <a:latin typeface="Calibri" panose="020F0502020204030204" pitchFamily="34" charset="0"/>
              <a:ea typeface="Dotum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69859" y="176425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d-ID" sz="2400" b="1" i="1" dirty="0">
                <a:solidFill>
                  <a:prstClr val="black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KANAL</a:t>
            </a:r>
            <a:endParaRPr lang="id-ID" sz="2400" dirty="0"/>
          </a:p>
        </p:txBody>
      </p:sp>
      <p:sp>
        <p:nvSpPr>
          <p:cNvPr id="8" name="Rectangle 7"/>
          <p:cNvSpPr/>
          <p:nvPr/>
        </p:nvSpPr>
        <p:spPr>
          <a:xfrm>
            <a:off x="6888088" y="1719565"/>
            <a:ext cx="4248472" cy="34778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id-ID" altLang="id-ID" sz="4400" b="1" dirty="0" smtClean="0">
                <a:solidFill>
                  <a:prstClr val="black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Pelayanan Administrasi </a:t>
            </a:r>
            <a:r>
              <a:rPr lang="en-US" altLang="id-ID" sz="4400" b="1" dirty="0" smtClean="0">
                <a:solidFill>
                  <a:prstClr val="black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m</a:t>
            </a:r>
            <a:r>
              <a:rPr lang="id-ID" altLang="id-ID" sz="4400" b="1" dirty="0" smtClean="0">
                <a:solidFill>
                  <a:prstClr val="black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elalui Whatsapp</a:t>
            </a:r>
            <a:r>
              <a:rPr lang="en-US" altLang="id-ID" sz="4400" b="1" dirty="0" smtClean="0">
                <a:solidFill>
                  <a:prstClr val="black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 (PANDAWA)</a:t>
            </a:r>
            <a:endParaRPr lang="id-ID" altLang="id-ID" sz="4400" b="1" dirty="0" smtClean="0">
              <a:solidFill>
                <a:prstClr val="black"/>
              </a:solidFill>
              <a:latin typeface="Calibri" panose="020F0502020204030204" pitchFamily="34" charset="0"/>
              <a:ea typeface="Dotum" pitchFamily="34" charset="-127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>
            <a:off x="238283" y="666582"/>
            <a:ext cx="6593295" cy="5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18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6951"/>
          <a:stretch/>
        </p:blipFill>
        <p:spPr>
          <a:xfrm>
            <a:off x="1415480" y="836712"/>
            <a:ext cx="9855075" cy="5606674"/>
          </a:xfrm>
          <a:prstGeom prst="rect">
            <a:avLst/>
          </a:prstGeom>
        </p:spPr>
      </p:pic>
      <p:pic>
        <p:nvPicPr>
          <p:cNvPr id="5" name="Picture 12" descr="DAFTAR KETERAMPILAN LAYANAN PELANGGAN | Borobudur Training ...">
            <a:extLst>
              <a:ext uri="{FF2B5EF4-FFF2-40B4-BE49-F238E27FC236}">
                <a16:creationId xmlns:a16="http://schemas.microsoft.com/office/drawing/2014/main" id="{F6C0DF71-3C5F-44C0-99F8-9632C4E2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399391"/>
            <a:ext cx="3096344" cy="189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559919" y="176425"/>
            <a:ext cx="3625555" cy="575603"/>
          </a:xfrm>
          <a:prstGeom prst="rect">
            <a:avLst/>
          </a:prstGeom>
          <a:solidFill>
            <a:srgbClr val="083F8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41536">
              <a:defRPr/>
            </a:pPr>
            <a:endParaRPr lang="fi-FI" sz="846" b="1" dirty="0">
              <a:solidFill>
                <a:prstClr val="white"/>
              </a:solidFill>
              <a:latin typeface="Arial Rounded MT Bold" pitchFamily="34" charset="0"/>
            </a:endParaRPr>
          </a:p>
        </p:txBody>
      </p:sp>
      <p:sp>
        <p:nvSpPr>
          <p:cNvPr id="16" name="Parallelogram 15"/>
          <p:cNvSpPr/>
          <p:nvPr/>
        </p:nvSpPr>
        <p:spPr>
          <a:xfrm>
            <a:off x="7442200" y="130967"/>
            <a:ext cx="1498600" cy="542133"/>
          </a:xfrm>
          <a:prstGeom prst="parallelogram">
            <a:avLst/>
          </a:prstGeom>
          <a:solidFill>
            <a:srgbClr val="00A8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241536">
              <a:spcBef>
                <a:spcPct val="0"/>
              </a:spcBef>
              <a:buNone/>
              <a:defRPr/>
            </a:pPr>
            <a:endParaRPr lang="en-US" altLang="en-US" sz="95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890000" y="202616"/>
            <a:ext cx="3238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id-ID" sz="28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LAYANAN PANDAWA</a:t>
            </a:r>
            <a:endParaRPr lang="id-ID" altLang="id-ID" sz="2800" b="1" i="1" dirty="0" smtClean="0">
              <a:solidFill>
                <a:schemeClr val="bg1"/>
              </a:solidFill>
              <a:latin typeface="Calibri" panose="020F0502020204030204" pitchFamily="34" charset="0"/>
              <a:ea typeface="Dotum" pitchFamily="34" charset="-127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69859" y="176425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d-ID" sz="2400" b="1" i="1" dirty="0">
                <a:solidFill>
                  <a:prstClr val="black"/>
                </a:solidFill>
                <a:latin typeface="Calibri" panose="020F0502020204030204" pitchFamily="34" charset="0"/>
                <a:ea typeface="Dotum" pitchFamily="34" charset="-127"/>
                <a:cs typeface="Calibri" panose="020F0502020204030204" pitchFamily="34" charset="0"/>
              </a:rPr>
              <a:t>KANAL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799425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b="23464"/>
          <a:stretch>
            <a:fillRect/>
          </a:stretch>
        </p:blipFill>
        <p:spPr>
          <a:xfrm rot="16200000">
            <a:off x="-256343" y="256342"/>
            <a:ext cx="6525343" cy="6012657"/>
          </a:xfr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B5D97DE5-D42F-4123-BDE2-006B36110448}"/>
              </a:ext>
            </a:extLst>
          </p:cNvPr>
          <p:cNvSpPr txBox="1">
            <a:spLocks/>
          </p:cNvSpPr>
          <p:nvPr/>
        </p:nvSpPr>
        <p:spPr>
          <a:xfrm>
            <a:off x="119336" y="5013176"/>
            <a:ext cx="4992866" cy="1614272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5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Mobile Costumer Service</a:t>
            </a:r>
            <a:endParaRPr lang="en-US" altLang="ko-KR" sz="5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06DDE-CF78-4F64-8AEA-C35547A603A3}"/>
              </a:ext>
            </a:extLst>
          </p:cNvPr>
          <p:cNvSpPr txBox="1"/>
          <p:nvPr/>
        </p:nvSpPr>
        <p:spPr>
          <a:xfrm>
            <a:off x="7558727" y="1278910"/>
            <a:ext cx="3433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cs typeface="Arial" pitchFamily="34" charset="0"/>
              </a:rPr>
              <a:t>MCS </a:t>
            </a:r>
            <a:r>
              <a:rPr lang="en-US" altLang="ko-KR" sz="2000" b="1" dirty="0" err="1">
                <a:cs typeface="Arial" pitchFamily="34" charset="0"/>
              </a:rPr>
              <a:t>mendekatkan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dan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meningkatkan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pelayanan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dengan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konsep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jemput</a:t>
            </a:r>
            <a:r>
              <a:rPr lang="en-US" altLang="ko-KR" sz="2000" b="1" dirty="0">
                <a:cs typeface="Arial" pitchFamily="34" charset="0"/>
              </a:rPr>
              <a:t> bola, </a:t>
            </a:r>
            <a:r>
              <a:rPr lang="en-US" altLang="ko-KR" sz="2000" b="1" dirty="0" err="1">
                <a:cs typeface="Arial" pitchFamily="34" charset="0"/>
              </a:rPr>
              <a:t>yaitu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dengan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mendatangi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lokasi</a:t>
            </a:r>
            <a:r>
              <a:rPr lang="en-US" altLang="ko-KR" sz="2000" b="1" dirty="0">
                <a:cs typeface="Arial" pitchFamily="34" charset="0"/>
              </a:rPr>
              <a:t> -  </a:t>
            </a:r>
            <a:r>
              <a:rPr lang="en-US" altLang="ko-KR" sz="2000" b="1" dirty="0" err="1">
                <a:cs typeface="Arial" pitchFamily="34" charset="0"/>
              </a:rPr>
              <a:t>lokasi</a:t>
            </a:r>
            <a:r>
              <a:rPr lang="en-US" altLang="ko-KR" sz="2000" b="1" dirty="0">
                <a:cs typeface="Arial" pitchFamily="34" charset="0"/>
              </a:rPr>
              <a:t> yang </a:t>
            </a:r>
            <a:r>
              <a:rPr lang="en-US" altLang="ko-KR" sz="2000" b="1" dirty="0" err="1">
                <a:cs typeface="Arial" pitchFamily="34" charset="0"/>
              </a:rPr>
              <a:t>jauh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dari</a:t>
            </a:r>
            <a:r>
              <a:rPr lang="en-US" altLang="ko-KR" sz="2000" b="1" dirty="0">
                <a:cs typeface="Arial" pitchFamily="34" charset="0"/>
              </a:rPr>
              <a:t> Kantor </a:t>
            </a:r>
            <a:r>
              <a:rPr lang="en-US" altLang="ko-KR" sz="2000" b="1" dirty="0" err="1">
                <a:cs typeface="Arial" pitchFamily="34" charset="0"/>
              </a:rPr>
              <a:t>Cabang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untuk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memberikan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layanan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kepada</a:t>
            </a:r>
            <a:r>
              <a:rPr lang="en-US" altLang="ko-KR" sz="2000" b="1" dirty="0">
                <a:cs typeface="Arial" pitchFamily="34" charset="0"/>
              </a:rPr>
              <a:t> </a:t>
            </a:r>
            <a:r>
              <a:rPr lang="en-US" altLang="ko-KR" sz="2000" b="1" dirty="0" err="1">
                <a:cs typeface="Arial" pitchFamily="34" charset="0"/>
              </a:rPr>
              <a:t>peserta</a:t>
            </a:r>
            <a:r>
              <a:rPr lang="en-US" altLang="ko-KR" sz="2000" b="1" dirty="0">
                <a:cs typeface="Arial" pitchFamily="34" charset="0"/>
              </a:rPr>
              <a:t> JKN-KIS</a:t>
            </a:r>
            <a:endParaRPr lang="ko-KR" altLang="en-US" sz="2000" b="1" dirty="0">
              <a:cs typeface="Arial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CF4905B-945C-4F5B-BBFD-133CCDF298A0}"/>
              </a:ext>
            </a:extLst>
          </p:cNvPr>
          <p:cNvSpPr/>
          <p:nvPr/>
        </p:nvSpPr>
        <p:spPr>
          <a:xfrm>
            <a:off x="6881180" y="782510"/>
            <a:ext cx="631114" cy="496400"/>
          </a:xfrm>
          <a:custGeom>
            <a:avLst/>
            <a:gdLst/>
            <a:ahLst/>
            <a:cxnLst/>
            <a:rect l="l" t="t" r="r" b="b"/>
            <a:pathLst>
              <a:path w="959899" h="755005">
                <a:moveTo>
                  <a:pt x="891601" y="0"/>
                </a:moveTo>
                <a:lnTo>
                  <a:pt x="959899" y="144047"/>
                </a:lnTo>
                <a:cubicBezTo>
                  <a:pt x="890359" y="167227"/>
                  <a:pt x="840481" y="199513"/>
                  <a:pt x="810264" y="240906"/>
                </a:cubicBezTo>
                <a:cubicBezTo>
                  <a:pt x="780048" y="282299"/>
                  <a:pt x="764111" y="337351"/>
                  <a:pt x="762456" y="406063"/>
                </a:cubicBezTo>
                <a:lnTo>
                  <a:pt x="931338" y="406063"/>
                </a:lnTo>
                <a:lnTo>
                  <a:pt x="931338" y="755005"/>
                </a:lnTo>
                <a:lnTo>
                  <a:pt x="582397" y="755005"/>
                </a:lnTo>
                <a:lnTo>
                  <a:pt x="582397" y="505406"/>
                </a:lnTo>
                <a:cubicBezTo>
                  <a:pt x="582397" y="403580"/>
                  <a:pt x="591296" y="323692"/>
                  <a:pt x="609095" y="265742"/>
                </a:cubicBezTo>
                <a:cubicBezTo>
                  <a:pt x="626894" y="207792"/>
                  <a:pt x="660008" y="155637"/>
                  <a:pt x="708438" y="109277"/>
                </a:cubicBezTo>
                <a:cubicBezTo>
                  <a:pt x="756868" y="62917"/>
                  <a:pt x="817922" y="26491"/>
                  <a:pt x="891601" y="0"/>
                </a:cubicBezTo>
                <a:close/>
                <a:moveTo>
                  <a:pt x="309204" y="0"/>
                </a:moveTo>
                <a:lnTo>
                  <a:pt x="377502" y="144047"/>
                </a:lnTo>
                <a:cubicBezTo>
                  <a:pt x="307962" y="167227"/>
                  <a:pt x="258084" y="199513"/>
                  <a:pt x="227867" y="240906"/>
                </a:cubicBezTo>
                <a:cubicBezTo>
                  <a:pt x="197650" y="282299"/>
                  <a:pt x="181714" y="337351"/>
                  <a:pt x="180059" y="406063"/>
                </a:cubicBezTo>
                <a:lnTo>
                  <a:pt x="348941" y="406063"/>
                </a:lnTo>
                <a:lnTo>
                  <a:pt x="348941" y="755005"/>
                </a:lnTo>
                <a:lnTo>
                  <a:pt x="0" y="755005"/>
                </a:lnTo>
                <a:lnTo>
                  <a:pt x="0" y="505406"/>
                </a:lnTo>
                <a:cubicBezTo>
                  <a:pt x="0" y="404408"/>
                  <a:pt x="8899" y="324726"/>
                  <a:pt x="26698" y="266363"/>
                </a:cubicBezTo>
                <a:cubicBezTo>
                  <a:pt x="44497" y="207999"/>
                  <a:pt x="77404" y="155637"/>
                  <a:pt x="125420" y="109277"/>
                </a:cubicBezTo>
                <a:cubicBezTo>
                  <a:pt x="173436" y="62917"/>
                  <a:pt x="234697" y="26491"/>
                  <a:pt x="30920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6789111-CC7F-496B-BBB6-757FD8A69EF2}"/>
              </a:ext>
            </a:extLst>
          </p:cNvPr>
          <p:cNvSpPr/>
          <p:nvPr/>
        </p:nvSpPr>
        <p:spPr>
          <a:xfrm rot="10800000">
            <a:off x="10776520" y="3645025"/>
            <a:ext cx="631114" cy="496400"/>
          </a:xfrm>
          <a:custGeom>
            <a:avLst/>
            <a:gdLst/>
            <a:ahLst/>
            <a:cxnLst/>
            <a:rect l="l" t="t" r="r" b="b"/>
            <a:pathLst>
              <a:path w="959899" h="755005">
                <a:moveTo>
                  <a:pt x="891601" y="0"/>
                </a:moveTo>
                <a:lnTo>
                  <a:pt x="959899" y="144047"/>
                </a:lnTo>
                <a:cubicBezTo>
                  <a:pt x="890359" y="167227"/>
                  <a:pt x="840481" y="199513"/>
                  <a:pt x="810264" y="240906"/>
                </a:cubicBezTo>
                <a:cubicBezTo>
                  <a:pt x="780048" y="282299"/>
                  <a:pt x="764111" y="337351"/>
                  <a:pt x="762456" y="406063"/>
                </a:cubicBezTo>
                <a:lnTo>
                  <a:pt x="931338" y="406063"/>
                </a:lnTo>
                <a:lnTo>
                  <a:pt x="931338" y="755005"/>
                </a:lnTo>
                <a:lnTo>
                  <a:pt x="582397" y="755005"/>
                </a:lnTo>
                <a:lnTo>
                  <a:pt x="582397" y="505406"/>
                </a:lnTo>
                <a:cubicBezTo>
                  <a:pt x="582397" y="403580"/>
                  <a:pt x="591296" y="323692"/>
                  <a:pt x="609095" y="265742"/>
                </a:cubicBezTo>
                <a:cubicBezTo>
                  <a:pt x="626894" y="207792"/>
                  <a:pt x="660008" y="155637"/>
                  <a:pt x="708438" y="109277"/>
                </a:cubicBezTo>
                <a:cubicBezTo>
                  <a:pt x="756868" y="62917"/>
                  <a:pt x="817922" y="26491"/>
                  <a:pt x="891601" y="0"/>
                </a:cubicBezTo>
                <a:close/>
                <a:moveTo>
                  <a:pt x="309204" y="0"/>
                </a:moveTo>
                <a:lnTo>
                  <a:pt x="377502" y="144047"/>
                </a:lnTo>
                <a:cubicBezTo>
                  <a:pt x="307962" y="167227"/>
                  <a:pt x="258084" y="199513"/>
                  <a:pt x="227867" y="240906"/>
                </a:cubicBezTo>
                <a:cubicBezTo>
                  <a:pt x="197650" y="282299"/>
                  <a:pt x="181714" y="337351"/>
                  <a:pt x="180059" y="406063"/>
                </a:cubicBezTo>
                <a:lnTo>
                  <a:pt x="348941" y="406063"/>
                </a:lnTo>
                <a:lnTo>
                  <a:pt x="348941" y="755005"/>
                </a:lnTo>
                <a:lnTo>
                  <a:pt x="0" y="755005"/>
                </a:lnTo>
                <a:lnTo>
                  <a:pt x="0" y="505406"/>
                </a:lnTo>
                <a:cubicBezTo>
                  <a:pt x="0" y="404408"/>
                  <a:pt x="8899" y="324726"/>
                  <a:pt x="26698" y="266363"/>
                </a:cubicBezTo>
                <a:cubicBezTo>
                  <a:pt x="44497" y="207999"/>
                  <a:pt x="77404" y="155637"/>
                  <a:pt x="125420" y="109277"/>
                </a:cubicBezTo>
                <a:cubicBezTo>
                  <a:pt x="173436" y="62917"/>
                  <a:pt x="234697" y="26491"/>
                  <a:pt x="30920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FB50C6-66A5-4180-A0BD-E84124AC383C}"/>
              </a:ext>
            </a:extLst>
          </p:cNvPr>
          <p:cNvSpPr txBox="1"/>
          <p:nvPr/>
        </p:nvSpPr>
        <p:spPr>
          <a:xfrm>
            <a:off x="6600056" y="4783796"/>
            <a:ext cx="5118423" cy="1169551"/>
          </a:xfrm>
          <a:prstGeom prst="flowChartProcess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36000" bIns="0" rtlCol="0" anchor="ctr">
            <a:spAutoFit/>
          </a:bodyPr>
          <a:lstStyle/>
          <a:p>
            <a:endParaRPr lang="en-US" altLang="ko-K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ko-KR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MCS HADIR UNTUK ANDA</a:t>
            </a:r>
          </a:p>
          <a:p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196752"/>
            <a:ext cx="4896544" cy="4984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218438"/>
            <a:ext cx="4824536" cy="4962915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30869125"/>
              </p:ext>
            </p:extLst>
          </p:nvPr>
        </p:nvGraphicFramePr>
        <p:xfrm>
          <a:off x="5532203" y="116632"/>
          <a:ext cx="6672064" cy="79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804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61464" y="5056189"/>
            <a:ext cx="362971" cy="208802"/>
          </a:xfrm>
        </p:spPr>
        <p:txBody>
          <a:bodyPr/>
          <a:lstStyle/>
          <a:p>
            <a:pPr algn="ctr">
              <a:defRPr/>
            </a:pPr>
            <a:fld id="{B0B435C8-65BB-4F98-9EBA-D16A329CBC04}" type="slidenum">
              <a:rPr lang="en-US" sz="1350">
                <a:solidFill>
                  <a:prstClr val="white"/>
                </a:solidFill>
                <a:latin typeface="Montserrat"/>
              </a:rPr>
              <a:pPr algn="ctr">
                <a:defRPr/>
              </a:pPr>
              <a:t>3</a:t>
            </a:fld>
            <a:endParaRPr lang="en-US" sz="1350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62762" y="60759"/>
            <a:ext cx="4536503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/>
              </a:rPr>
              <a:t>JENIS KEPESERTAAN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804" y="1926994"/>
            <a:ext cx="1372347" cy="14773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  <a:prstDash val="dash"/>
          </a:ln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Bukan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Penerima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Bantuan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</a:t>
            </a:r>
            <a:r>
              <a:rPr lang="en-US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Iuran</a:t>
            </a:r>
            <a:r>
              <a:rPr lang="en-US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 (NON-PBI)</a:t>
            </a:r>
            <a:endParaRPr lang="en-US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2444344" y="4154649"/>
            <a:ext cx="1957511" cy="1875376"/>
            <a:chOff x="10175875" y="5221288"/>
            <a:chExt cx="1403350" cy="1358900"/>
          </a:xfrm>
        </p:grpSpPr>
        <p:sp>
          <p:nvSpPr>
            <p:cNvPr id="102" name="Freeform 172"/>
            <p:cNvSpPr>
              <a:spLocks noEditPoints="1"/>
            </p:cNvSpPr>
            <p:nvPr/>
          </p:nvSpPr>
          <p:spPr bwMode="auto">
            <a:xfrm>
              <a:off x="10175875" y="6119621"/>
              <a:ext cx="1315569" cy="460567"/>
            </a:xfrm>
            <a:custGeom>
              <a:avLst/>
              <a:gdLst>
                <a:gd name="T0" fmla="*/ 756 w 829"/>
                <a:gd name="T1" fmla="*/ 278 h 290"/>
                <a:gd name="T2" fmla="*/ 783 w 829"/>
                <a:gd name="T3" fmla="*/ 290 h 290"/>
                <a:gd name="T4" fmla="*/ 823 w 829"/>
                <a:gd name="T5" fmla="*/ 282 h 290"/>
                <a:gd name="T6" fmla="*/ 819 w 829"/>
                <a:gd name="T7" fmla="*/ 271 h 290"/>
                <a:gd name="T8" fmla="*/ 663 w 829"/>
                <a:gd name="T9" fmla="*/ 122 h 290"/>
                <a:gd name="T10" fmla="*/ 619 w 829"/>
                <a:gd name="T11" fmla="*/ 72 h 290"/>
                <a:gd name="T12" fmla="*/ 497 w 829"/>
                <a:gd name="T13" fmla="*/ 44 h 290"/>
                <a:gd name="T14" fmla="*/ 503 w 829"/>
                <a:gd name="T15" fmla="*/ 21 h 290"/>
                <a:gd name="T16" fmla="*/ 413 w 829"/>
                <a:gd name="T17" fmla="*/ 40 h 290"/>
                <a:gd name="T18" fmla="*/ 415 w 829"/>
                <a:gd name="T19" fmla="*/ 110 h 290"/>
                <a:gd name="T20" fmla="*/ 447 w 829"/>
                <a:gd name="T21" fmla="*/ 97 h 290"/>
                <a:gd name="T22" fmla="*/ 417 w 829"/>
                <a:gd name="T23" fmla="*/ 122 h 290"/>
                <a:gd name="T24" fmla="*/ 419 w 829"/>
                <a:gd name="T25" fmla="*/ 139 h 290"/>
                <a:gd name="T26" fmla="*/ 489 w 829"/>
                <a:gd name="T27" fmla="*/ 145 h 290"/>
                <a:gd name="T28" fmla="*/ 671 w 829"/>
                <a:gd name="T29" fmla="*/ 269 h 290"/>
                <a:gd name="T30" fmla="*/ 659 w 829"/>
                <a:gd name="T31" fmla="*/ 286 h 290"/>
                <a:gd name="T32" fmla="*/ 724 w 829"/>
                <a:gd name="T33" fmla="*/ 286 h 290"/>
                <a:gd name="T34" fmla="*/ 747 w 829"/>
                <a:gd name="T35" fmla="*/ 276 h 290"/>
                <a:gd name="T36" fmla="*/ 623 w 829"/>
                <a:gd name="T37" fmla="*/ 164 h 290"/>
                <a:gd name="T38" fmla="*/ 417 w 829"/>
                <a:gd name="T39" fmla="*/ 288 h 290"/>
                <a:gd name="T40" fmla="*/ 451 w 829"/>
                <a:gd name="T41" fmla="*/ 271 h 290"/>
                <a:gd name="T42" fmla="*/ 507 w 829"/>
                <a:gd name="T43" fmla="*/ 288 h 290"/>
                <a:gd name="T44" fmla="*/ 417 w 829"/>
                <a:gd name="T45" fmla="*/ 282 h 290"/>
                <a:gd name="T46" fmla="*/ 385 w 829"/>
                <a:gd name="T47" fmla="*/ 6 h 290"/>
                <a:gd name="T48" fmla="*/ 413 w 829"/>
                <a:gd name="T49" fmla="*/ 40 h 290"/>
                <a:gd name="T50" fmla="*/ 394 w 829"/>
                <a:gd name="T51" fmla="*/ 67 h 290"/>
                <a:gd name="T52" fmla="*/ 242 w 829"/>
                <a:gd name="T53" fmla="*/ 68 h 290"/>
                <a:gd name="T54" fmla="*/ 167 w 829"/>
                <a:gd name="T55" fmla="*/ 160 h 290"/>
                <a:gd name="T56" fmla="*/ 223 w 829"/>
                <a:gd name="T57" fmla="*/ 227 h 290"/>
                <a:gd name="T58" fmla="*/ 320 w 829"/>
                <a:gd name="T59" fmla="*/ 276 h 290"/>
                <a:gd name="T60" fmla="*/ 346 w 829"/>
                <a:gd name="T61" fmla="*/ 284 h 290"/>
                <a:gd name="T62" fmla="*/ 413 w 829"/>
                <a:gd name="T63" fmla="*/ 284 h 290"/>
                <a:gd name="T64" fmla="*/ 247 w 829"/>
                <a:gd name="T65" fmla="*/ 164 h 290"/>
                <a:gd name="T66" fmla="*/ 396 w 829"/>
                <a:gd name="T67" fmla="*/ 276 h 290"/>
                <a:gd name="T68" fmla="*/ 327 w 829"/>
                <a:gd name="T69" fmla="*/ 160 h 290"/>
                <a:gd name="T70" fmla="*/ 413 w 829"/>
                <a:gd name="T71" fmla="*/ 59 h 290"/>
                <a:gd name="T72" fmla="*/ 167 w 829"/>
                <a:gd name="T73" fmla="*/ 55 h 290"/>
                <a:gd name="T74" fmla="*/ 146 w 829"/>
                <a:gd name="T75" fmla="*/ 49 h 290"/>
                <a:gd name="T76" fmla="*/ 146 w 829"/>
                <a:gd name="T77" fmla="*/ 175 h 290"/>
                <a:gd name="T78" fmla="*/ 158 w 829"/>
                <a:gd name="T79" fmla="*/ 168 h 290"/>
                <a:gd name="T80" fmla="*/ 146 w 829"/>
                <a:gd name="T81" fmla="*/ 219 h 290"/>
                <a:gd name="T82" fmla="*/ 148 w 829"/>
                <a:gd name="T83" fmla="*/ 158 h 290"/>
                <a:gd name="T84" fmla="*/ 146 w 829"/>
                <a:gd name="T85" fmla="*/ 30 h 290"/>
                <a:gd name="T86" fmla="*/ 146 w 829"/>
                <a:gd name="T87" fmla="*/ 175 h 290"/>
                <a:gd name="T88" fmla="*/ 146 w 829"/>
                <a:gd name="T89" fmla="*/ 170 h 290"/>
                <a:gd name="T90" fmla="*/ 139 w 829"/>
                <a:gd name="T91" fmla="*/ 25 h 290"/>
                <a:gd name="T92" fmla="*/ 131 w 829"/>
                <a:gd name="T93" fmla="*/ 170 h 290"/>
                <a:gd name="T94" fmla="*/ 137 w 829"/>
                <a:gd name="T95" fmla="*/ 164 h 290"/>
                <a:gd name="T96" fmla="*/ 125 w 829"/>
                <a:gd name="T97" fmla="*/ 215 h 290"/>
                <a:gd name="T98" fmla="*/ 122 w 829"/>
                <a:gd name="T99" fmla="*/ 15 h 290"/>
                <a:gd name="T100" fmla="*/ 125 w 829"/>
                <a:gd name="T101" fmla="*/ 17 h 290"/>
                <a:gd name="T102" fmla="*/ 116 w 829"/>
                <a:gd name="T103" fmla="*/ 11 h 290"/>
                <a:gd name="T104" fmla="*/ 11 w 829"/>
                <a:gd name="T105" fmla="*/ 9 h 290"/>
                <a:gd name="T106" fmla="*/ 78 w 829"/>
                <a:gd name="T107" fmla="*/ 44 h 290"/>
                <a:gd name="T108" fmla="*/ 32 w 829"/>
                <a:gd name="T109" fmla="*/ 65 h 290"/>
                <a:gd name="T110" fmla="*/ 93 w 829"/>
                <a:gd name="T111" fmla="*/ 152 h 290"/>
                <a:gd name="T112" fmla="*/ 81 w 829"/>
                <a:gd name="T113" fmla="*/ 168 h 290"/>
                <a:gd name="T114" fmla="*/ 1 w 829"/>
                <a:gd name="T115" fmla="*/ 194 h 290"/>
                <a:gd name="T116" fmla="*/ 93 w 829"/>
                <a:gd name="T117" fmla="*/ 164 h 290"/>
                <a:gd name="T118" fmla="*/ 106 w 829"/>
                <a:gd name="T119" fmla="*/ 164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29" h="290">
                  <a:moveTo>
                    <a:pt x="623" y="164"/>
                  </a:moveTo>
                  <a:lnTo>
                    <a:pt x="749" y="269"/>
                  </a:lnTo>
                  <a:lnTo>
                    <a:pt x="749" y="269"/>
                  </a:lnTo>
                  <a:lnTo>
                    <a:pt x="756" y="271"/>
                  </a:lnTo>
                  <a:lnTo>
                    <a:pt x="766" y="272"/>
                  </a:lnTo>
                  <a:lnTo>
                    <a:pt x="766" y="272"/>
                  </a:lnTo>
                  <a:lnTo>
                    <a:pt x="762" y="276"/>
                  </a:lnTo>
                  <a:lnTo>
                    <a:pt x="756" y="278"/>
                  </a:lnTo>
                  <a:lnTo>
                    <a:pt x="756" y="278"/>
                  </a:lnTo>
                  <a:lnTo>
                    <a:pt x="751" y="282"/>
                  </a:lnTo>
                  <a:lnTo>
                    <a:pt x="749" y="284"/>
                  </a:lnTo>
                  <a:lnTo>
                    <a:pt x="751" y="286"/>
                  </a:lnTo>
                  <a:lnTo>
                    <a:pt x="751" y="286"/>
                  </a:lnTo>
                  <a:lnTo>
                    <a:pt x="756" y="288"/>
                  </a:lnTo>
                  <a:lnTo>
                    <a:pt x="762" y="290"/>
                  </a:lnTo>
                  <a:lnTo>
                    <a:pt x="783" y="290"/>
                  </a:lnTo>
                  <a:lnTo>
                    <a:pt x="783" y="290"/>
                  </a:lnTo>
                  <a:lnTo>
                    <a:pt x="800" y="288"/>
                  </a:lnTo>
                  <a:lnTo>
                    <a:pt x="808" y="286"/>
                  </a:lnTo>
                  <a:lnTo>
                    <a:pt x="808" y="286"/>
                  </a:lnTo>
                  <a:lnTo>
                    <a:pt x="813" y="284"/>
                  </a:lnTo>
                  <a:lnTo>
                    <a:pt x="819" y="282"/>
                  </a:lnTo>
                  <a:lnTo>
                    <a:pt x="819" y="282"/>
                  </a:lnTo>
                  <a:lnTo>
                    <a:pt x="823" y="282"/>
                  </a:lnTo>
                  <a:lnTo>
                    <a:pt x="827" y="282"/>
                  </a:lnTo>
                  <a:lnTo>
                    <a:pt x="827" y="282"/>
                  </a:lnTo>
                  <a:lnTo>
                    <a:pt x="829" y="280"/>
                  </a:lnTo>
                  <a:lnTo>
                    <a:pt x="827" y="276"/>
                  </a:lnTo>
                  <a:lnTo>
                    <a:pt x="827" y="276"/>
                  </a:lnTo>
                  <a:lnTo>
                    <a:pt x="817" y="271"/>
                  </a:lnTo>
                  <a:lnTo>
                    <a:pt x="817" y="271"/>
                  </a:lnTo>
                  <a:lnTo>
                    <a:pt x="819" y="271"/>
                  </a:lnTo>
                  <a:lnTo>
                    <a:pt x="817" y="269"/>
                  </a:lnTo>
                  <a:lnTo>
                    <a:pt x="688" y="162"/>
                  </a:lnTo>
                  <a:lnTo>
                    <a:pt x="688" y="162"/>
                  </a:lnTo>
                  <a:lnTo>
                    <a:pt x="693" y="160"/>
                  </a:lnTo>
                  <a:lnTo>
                    <a:pt x="657" y="128"/>
                  </a:lnTo>
                  <a:lnTo>
                    <a:pt x="657" y="128"/>
                  </a:lnTo>
                  <a:lnTo>
                    <a:pt x="661" y="126"/>
                  </a:lnTo>
                  <a:lnTo>
                    <a:pt x="663" y="122"/>
                  </a:lnTo>
                  <a:lnTo>
                    <a:pt x="661" y="118"/>
                  </a:lnTo>
                  <a:lnTo>
                    <a:pt x="661" y="118"/>
                  </a:lnTo>
                  <a:lnTo>
                    <a:pt x="642" y="97"/>
                  </a:lnTo>
                  <a:lnTo>
                    <a:pt x="619" y="72"/>
                  </a:lnTo>
                  <a:lnTo>
                    <a:pt x="619" y="72"/>
                  </a:lnTo>
                  <a:lnTo>
                    <a:pt x="619" y="72"/>
                  </a:lnTo>
                  <a:lnTo>
                    <a:pt x="619" y="72"/>
                  </a:lnTo>
                  <a:lnTo>
                    <a:pt x="619" y="72"/>
                  </a:lnTo>
                  <a:lnTo>
                    <a:pt x="615" y="70"/>
                  </a:lnTo>
                  <a:lnTo>
                    <a:pt x="606" y="67"/>
                  </a:lnTo>
                  <a:lnTo>
                    <a:pt x="606" y="67"/>
                  </a:lnTo>
                  <a:lnTo>
                    <a:pt x="606" y="67"/>
                  </a:lnTo>
                  <a:lnTo>
                    <a:pt x="583" y="63"/>
                  </a:lnTo>
                  <a:lnTo>
                    <a:pt x="554" y="57"/>
                  </a:lnTo>
                  <a:lnTo>
                    <a:pt x="505" y="49"/>
                  </a:lnTo>
                  <a:lnTo>
                    <a:pt x="497" y="44"/>
                  </a:lnTo>
                  <a:lnTo>
                    <a:pt x="497" y="44"/>
                  </a:lnTo>
                  <a:lnTo>
                    <a:pt x="497" y="44"/>
                  </a:lnTo>
                  <a:lnTo>
                    <a:pt x="497" y="44"/>
                  </a:lnTo>
                  <a:lnTo>
                    <a:pt x="507" y="40"/>
                  </a:lnTo>
                  <a:lnTo>
                    <a:pt x="508" y="36"/>
                  </a:lnTo>
                  <a:lnTo>
                    <a:pt x="508" y="34"/>
                  </a:lnTo>
                  <a:lnTo>
                    <a:pt x="508" y="28"/>
                  </a:lnTo>
                  <a:lnTo>
                    <a:pt x="503" y="21"/>
                  </a:lnTo>
                  <a:lnTo>
                    <a:pt x="493" y="15"/>
                  </a:lnTo>
                  <a:lnTo>
                    <a:pt x="482" y="9"/>
                  </a:lnTo>
                  <a:lnTo>
                    <a:pt x="467" y="6"/>
                  </a:lnTo>
                  <a:lnTo>
                    <a:pt x="449" y="2"/>
                  </a:lnTo>
                  <a:lnTo>
                    <a:pt x="449" y="2"/>
                  </a:lnTo>
                  <a:lnTo>
                    <a:pt x="432" y="0"/>
                  </a:lnTo>
                  <a:lnTo>
                    <a:pt x="413" y="0"/>
                  </a:lnTo>
                  <a:lnTo>
                    <a:pt x="413" y="40"/>
                  </a:lnTo>
                  <a:lnTo>
                    <a:pt x="413" y="40"/>
                  </a:lnTo>
                  <a:lnTo>
                    <a:pt x="430" y="46"/>
                  </a:lnTo>
                  <a:lnTo>
                    <a:pt x="449" y="51"/>
                  </a:lnTo>
                  <a:lnTo>
                    <a:pt x="449" y="51"/>
                  </a:lnTo>
                  <a:lnTo>
                    <a:pt x="413" y="59"/>
                  </a:lnTo>
                  <a:lnTo>
                    <a:pt x="413" y="110"/>
                  </a:lnTo>
                  <a:lnTo>
                    <a:pt x="415" y="110"/>
                  </a:lnTo>
                  <a:lnTo>
                    <a:pt x="415" y="110"/>
                  </a:lnTo>
                  <a:lnTo>
                    <a:pt x="427" y="110"/>
                  </a:lnTo>
                  <a:lnTo>
                    <a:pt x="434" y="108"/>
                  </a:lnTo>
                  <a:lnTo>
                    <a:pt x="440" y="107"/>
                  </a:lnTo>
                  <a:lnTo>
                    <a:pt x="442" y="105"/>
                  </a:lnTo>
                  <a:lnTo>
                    <a:pt x="442" y="105"/>
                  </a:lnTo>
                  <a:lnTo>
                    <a:pt x="444" y="95"/>
                  </a:lnTo>
                  <a:lnTo>
                    <a:pt x="444" y="95"/>
                  </a:lnTo>
                  <a:lnTo>
                    <a:pt x="447" y="97"/>
                  </a:lnTo>
                  <a:lnTo>
                    <a:pt x="484" y="126"/>
                  </a:lnTo>
                  <a:lnTo>
                    <a:pt x="472" y="126"/>
                  </a:lnTo>
                  <a:lnTo>
                    <a:pt x="463" y="124"/>
                  </a:lnTo>
                  <a:lnTo>
                    <a:pt x="463" y="124"/>
                  </a:lnTo>
                  <a:lnTo>
                    <a:pt x="455" y="124"/>
                  </a:lnTo>
                  <a:lnTo>
                    <a:pt x="432" y="124"/>
                  </a:lnTo>
                  <a:lnTo>
                    <a:pt x="432" y="124"/>
                  </a:lnTo>
                  <a:lnTo>
                    <a:pt x="417" y="122"/>
                  </a:lnTo>
                  <a:lnTo>
                    <a:pt x="417" y="120"/>
                  </a:lnTo>
                  <a:lnTo>
                    <a:pt x="417" y="120"/>
                  </a:lnTo>
                  <a:lnTo>
                    <a:pt x="417" y="120"/>
                  </a:lnTo>
                  <a:lnTo>
                    <a:pt x="413" y="120"/>
                  </a:lnTo>
                  <a:lnTo>
                    <a:pt x="413" y="137"/>
                  </a:lnTo>
                  <a:lnTo>
                    <a:pt x="419" y="139"/>
                  </a:lnTo>
                  <a:lnTo>
                    <a:pt x="419" y="139"/>
                  </a:lnTo>
                  <a:lnTo>
                    <a:pt x="419" y="139"/>
                  </a:lnTo>
                  <a:lnTo>
                    <a:pt x="419" y="137"/>
                  </a:lnTo>
                  <a:lnTo>
                    <a:pt x="434" y="139"/>
                  </a:lnTo>
                  <a:lnTo>
                    <a:pt x="434" y="135"/>
                  </a:lnTo>
                  <a:lnTo>
                    <a:pt x="459" y="139"/>
                  </a:lnTo>
                  <a:lnTo>
                    <a:pt x="459" y="139"/>
                  </a:lnTo>
                  <a:lnTo>
                    <a:pt x="486" y="143"/>
                  </a:lnTo>
                  <a:lnTo>
                    <a:pt x="486" y="143"/>
                  </a:lnTo>
                  <a:lnTo>
                    <a:pt x="489" y="145"/>
                  </a:lnTo>
                  <a:lnTo>
                    <a:pt x="489" y="145"/>
                  </a:lnTo>
                  <a:lnTo>
                    <a:pt x="499" y="145"/>
                  </a:lnTo>
                  <a:lnTo>
                    <a:pt x="508" y="143"/>
                  </a:lnTo>
                  <a:lnTo>
                    <a:pt x="531" y="160"/>
                  </a:lnTo>
                  <a:lnTo>
                    <a:pt x="531" y="160"/>
                  </a:lnTo>
                  <a:lnTo>
                    <a:pt x="541" y="162"/>
                  </a:lnTo>
                  <a:lnTo>
                    <a:pt x="671" y="269"/>
                  </a:lnTo>
                  <a:lnTo>
                    <a:pt x="671" y="269"/>
                  </a:lnTo>
                  <a:lnTo>
                    <a:pt x="678" y="271"/>
                  </a:lnTo>
                  <a:lnTo>
                    <a:pt x="678" y="271"/>
                  </a:lnTo>
                  <a:lnTo>
                    <a:pt x="674" y="274"/>
                  </a:lnTo>
                  <a:lnTo>
                    <a:pt x="667" y="278"/>
                  </a:lnTo>
                  <a:lnTo>
                    <a:pt x="667" y="278"/>
                  </a:lnTo>
                  <a:lnTo>
                    <a:pt x="659" y="282"/>
                  </a:lnTo>
                  <a:lnTo>
                    <a:pt x="657" y="284"/>
                  </a:lnTo>
                  <a:lnTo>
                    <a:pt x="659" y="286"/>
                  </a:lnTo>
                  <a:lnTo>
                    <a:pt x="659" y="286"/>
                  </a:lnTo>
                  <a:lnTo>
                    <a:pt x="663" y="288"/>
                  </a:lnTo>
                  <a:lnTo>
                    <a:pt x="672" y="288"/>
                  </a:lnTo>
                  <a:lnTo>
                    <a:pt x="693" y="290"/>
                  </a:lnTo>
                  <a:lnTo>
                    <a:pt x="693" y="290"/>
                  </a:lnTo>
                  <a:lnTo>
                    <a:pt x="714" y="288"/>
                  </a:lnTo>
                  <a:lnTo>
                    <a:pt x="724" y="286"/>
                  </a:lnTo>
                  <a:lnTo>
                    <a:pt x="724" y="286"/>
                  </a:lnTo>
                  <a:lnTo>
                    <a:pt x="732" y="282"/>
                  </a:lnTo>
                  <a:lnTo>
                    <a:pt x="739" y="282"/>
                  </a:lnTo>
                  <a:lnTo>
                    <a:pt x="739" y="282"/>
                  </a:lnTo>
                  <a:lnTo>
                    <a:pt x="741" y="282"/>
                  </a:lnTo>
                  <a:lnTo>
                    <a:pt x="747" y="280"/>
                  </a:lnTo>
                  <a:lnTo>
                    <a:pt x="747" y="280"/>
                  </a:lnTo>
                  <a:lnTo>
                    <a:pt x="751" y="280"/>
                  </a:lnTo>
                  <a:lnTo>
                    <a:pt x="747" y="276"/>
                  </a:lnTo>
                  <a:lnTo>
                    <a:pt x="747" y="276"/>
                  </a:lnTo>
                  <a:lnTo>
                    <a:pt x="739" y="271"/>
                  </a:lnTo>
                  <a:lnTo>
                    <a:pt x="739" y="271"/>
                  </a:lnTo>
                  <a:lnTo>
                    <a:pt x="739" y="271"/>
                  </a:lnTo>
                  <a:lnTo>
                    <a:pt x="739" y="269"/>
                  </a:lnTo>
                  <a:lnTo>
                    <a:pt x="611" y="164"/>
                  </a:lnTo>
                  <a:lnTo>
                    <a:pt x="611" y="164"/>
                  </a:lnTo>
                  <a:lnTo>
                    <a:pt x="623" y="164"/>
                  </a:lnTo>
                  <a:lnTo>
                    <a:pt x="623" y="164"/>
                  </a:lnTo>
                  <a:close/>
                  <a:moveTo>
                    <a:pt x="413" y="290"/>
                  </a:moveTo>
                  <a:lnTo>
                    <a:pt x="413" y="284"/>
                  </a:lnTo>
                  <a:lnTo>
                    <a:pt x="413" y="284"/>
                  </a:lnTo>
                  <a:lnTo>
                    <a:pt x="417" y="286"/>
                  </a:lnTo>
                  <a:lnTo>
                    <a:pt x="417" y="286"/>
                  </a:lnTo>
                  <a:lnTo>
                    <a:pt x="417" y="288"/>
                  </a:lnTo>
                  <a:lnTo>
                    <a:pt x="417" y="288"/>
                  </a:lnTo>
                  <a:lnTo>
                    <a:pt x="413" y="290"/>
                  </a:lnTo>
                  <a:lnTo>
                    <a:pt x="413" y="290"/>
                  </a:lnTo>
                  <a:close/>
                  <a:moveTo>
                    <a:pt x="413" y="282"/>
                  </a:moveTo>
                  <a:lnTo>
                    <a:pt x="413" y="236"/>
                  </a:lnTo>
                  <a:lnTo>
                    <a:pt x="453" y="269"/>
                  </a:lnTo>
                  <a:lnTo>
                    <a:pt x="453" y="269"/>
                  </a:lnTo>
                  <a:lnTo>
                    <a:pt x="453" y="271"/>
                  </a:lnTo>
                  <a:lnTo>
                    <a:pt x="451" y="271"/>
                  </a:lnTo>
                  <a:lnTo>
                    <a:pt x="451" y="271"/>
                  </a:lnTo>
                  <a:lnTo>
                    <a:pt x="480" y="278"/>
                  </a:lnTo>
                  <a:lnTo>
                    <a:pt x="480" y="278"/>
                  </a:lnTo>
                  <a:lnTo>
                    <a:pt x="497" y="282"/>
                  </a:lnTo>
                  <a:lnTo>
                    <a:pt x="507" y="286"/>
                  </a:lnTo>
                  <a:lnTo>
                    <a:pt x="507" y="286"/>
                  </a:lnTo>
                  <a:lnTo>
                    <a:pt x="507" y="286"/>
                  </a:lnTo>
                  <a:lnTo>
                    <a:pt x="507" y="288"/>
                  </a:lnTo>
                  <a:lnTo>
                    <a:pt x="501" y="288"/>
                  </a:lnTo>
                  <a:lnTo>
                    <a:pt x="480" y="290"/>
                  </a:lnTo>
                  <a:lnTo>
                    <a:pt x="480" y="290"/>
                  </a:lnTo>
                  <a:lnTo>
                    <a:pt x="457" y="288"/>
                  </a:lnTo>
                  <a:lnTo>
                    <a:pt x="440" y="286"/>
                  </a:lnTo>
                  <a:lnTo>
                    <a:pt x="440" y="286"/>
                  </a:lnTo>
                  <a:lnTo>
                    <a:pt x="427" y="282"/>
                  </a:lnTo>
                  <a:lnTo>
                    <a:pt x="417" y="282"/>
                  </a:lnTo>
                  <a:lnTo>
                    <a:pt x="417" y="282"/>
                  </a:lnTo>
                  <a:lnTo>
                    <a:pt x="413" y="282"/>
                  </a:lnTo>
                  <a:lnTo>
                    <a:pt x="413" y="282"/>
                  </a:lnTo>
                  <a:close/>
                  <a:moveTo>
                    <a:pt x="413" y="0"/>
                  </a:moveTo>
                  <a:lnTo>
                    <a:pt x="413" y="0"/>
                  </a:lnTo>
                  <a:lnTo>
                    <a:pt x="398" y="2"/>
                  </a:lnTo>
                  <a:lnTo>
                    <a:pt x="386" y="4"/>
                  </a:lnTo>
                  <a:lnTo>
                    <a:pt x="385" y="6"/>
                  </a:lnTo>
                  <a:lnTo>
                    <a:pt x="381" y="7"/>
                  </a:lnTo>
                  <a:lnTo>
                    <a:pt x="381" y="9"/>
                  </a:lnTo>
                  <a:lnTo>
                    <a:pt x="383" y="13"/>
                  </a:lnTo>
                  <a:lnTo>
                    <a:pt x="383" y="13"/>
                  </a:lnTo>
                  <a:lnTo>
                    <a:pt x="385" y="19"/>
                  </a:lnTo>
                  <a:lnTo>
                    <a:pt x="392" y="27"/>
                  </a:lnTo>
                  <a:lnTo>
                    <a:pt x="402" y="34"/>
                  </a:lnTo>
                  <a:lnTo>
                    <a:pt x="413" y="40"/>
                  </a:lnTo>
                  <a:lnTo>
                    <a:pt x="413" y="0"/>
                  </a:lnTo>
                  <a:lnTo>
                    <a:pt x="413" y="0"/>
                  </a:lnTo>
                  <a:close/>
                  <a:moveTo>
                    <a:pt x="413" y="59"/>
                  </a:moveTo>
                  <a:lnTo>
                    <a:pt x="413" y="59"/>
                  </a:lnTo>
                  <a:lnTo>
                    <a:pt x="400" y="63"/>
                  </a:lnTo>
                  <a:lnTo>
                    <a:pt x="400" y="63"/>
                  </a:lnTo>
                  <a:lnTo>
                    <a:pt x="400" y="63"/>
                  </a:lnTo>
                  <a:lnTo>
                    <a:pt x="394" y="67"/>
                  </a:lnTo>
                  <a:lnTo>
                    <a:pt x="392" y="68"/>
                  </a:lnTo>
                  <a:lnTo>
                    <a:pt x="386" y="91"/>
                  </a:lnTo>
                  <a:lnTo>
                    <a:pt x="285" y="91"/>
                  </a:lnTo>
                  <a:lnTo>
                    <a:pt x="285" y="91"/>
                  </a:lnTo>
                  <a:lnTo>
                    <a:pt x="285" y="91"/>
                  </a:lnTo>
                  <a:lnTo>
                    <a:pt x="285" y="91"/>
                  </a:lnTo>
                  <a:lnTo>
                    <a:pt x="284" y="91"/>
                  </a:lnTo>
                  <a:lnTo>
                    <a:pt x="242" y="68"/>
                  </a:lnTo>
                  <a:lnTo>
                    <a:pt x="242" y="68"/>
                  </a:lnTo>
                  <a:lnTo>
                    <a:pt x="234" y="65"/>
                  </a:lnTo>
                  <a:lnTo>
                    <a:pt x="234" y="65"/>
                  </a:lnTo>
                  <a:lnTo>
                    <a:pt x="234" y="65"/>
                  </a:lnTo>
                  <a:lnTo>
                    <a:pt x="202" y="59"/>
                  </a:lnTo>
                  <a:lnTo>
                    <a:pt x="167" y="55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75" y="162"/>
                  </a:lnTo>
                  <a:lnTo>
                    <a:pt x="203" y="185"/>
                  </a:lnTo>
                  <a:lnTo>
                    <a:pt x="167" y="179"/>
                  </a:lnTo>
                  <a:lnTo>
                    <a:pt x="167" y="221"/>
                  </a:lnTo>
                  <a:lnTo>
                    <a:pt x="205" y="227"/>
                  </a:lnTo>
                  <a:lnTo>
                    <a:pt x="205" y="227"/>
                  </a:lnTo>
                  <a:lnTo>
                    <a:pt x="213" y="227"/>
                  </a:lnTo>
                  <a:lnTo>
                    <a:pt x="223" y="227"/>
                  </a:lnTo>
                  <a:lnTo>
                    <a:pt x="228" y="227"/>
                  </a:lnTo>
                  <a:lnTo>
                    <a:pt x="230" y="223"/>
                  </a:lnTo>
                  <a:lnTo>
                    <a:pt x="234" y="210"/>
                  </a:lnTo>
                  <a:lnTo>
                    <a:pt x="306" y="269"/>
                  </a:lnTo>
                  <a:lnTo>
                    <a:pt x="306" y="269"/>
                  </a:lnTo>
                  <a:lnTo>
                    <a:pt x="314" y="271"/>
                  </a:lnTo>
                  <a:lnTo>
                    <a:pt x="314" y="271"/>
                  </a:lnTo>
                  <a:lnTo>
                    <a:pt x="320" y="276"/>
                  </a:lnTo>
                  <a:lnTo>
                    <a:pt x="320" y="276"/>
                  </a:lnTo>
                  <a:lnTo>
                    <a:pt x="325" y="280"/>
                  </a:lnTo>
                  <a:lnTo>
                    <a:pt x="331" y="282"/>
                  </a:lnTo>
                  <a:lnTo>
                    <a:pt x="331" y="282"/>
                  </a:lnTo>
                  <a:lnTo>
                    <a:pt x="337" y="282"/>
                  </a:lnTo>
                  <a:lnTo>
                    <a:pt x="339" y="282"/>
                  </a:lnTo>
                  <a:lnTo>
                    <a:pt x="339" y="282"/>
                  </a:lnTo>
                  <a:lnTo>
                    <a:pt x="346" y="284"/>
                  </a:lnTo>
                  <a:lnTo>
                    <a:pt x="360" y="286"/>
                  </a:lnTo>
                  <a:lnTo>
                    <a:pt x="360" y="286"/>
                  </a:lnTo>
                  <a:lnTo>
                    <a:pt x="375" y="288"/>
                  </a:lnTo>
                  <a:lnTo>
                    <a:pt x="394" y="290"/>
                  </a:lnTo>
                  <a:lnTo>
                    <a:pt x="394" y="290"/>
                  </a:lnTo>
                  <a:lnTo>
                    <a:pt x="413" y="290"/>
                  </a:lnTo>
                  <a:lnTo>
                    <a:pt x="413" y="284"/>
                  </a:lnTo>
                  <a:lnTo>
                    <a:pt x="413" y="284"/>
                  </a:lnTo>
                  <a:lnTo>
                    <a:pt x="392" y="278"/>
                  </a:lnTo>
                  <a:lnTo>
                    <a:pt x="392" y="278"/>
                  </a:lnTo>
                  <a:lnTo>
                    <a:pt x="369" y="272"/>
                  </a:lnTo>
                  <a:lnTo>
                    <a:pt x="369" y="272"/>
                  </a:lnTo>
                  <a:lnTo>
                    <a:pt x="375" y="271"/>
                  </a:lnTo>
                  <a:lnTo>
                    <a:pt x="375" y="271"/>
                  </a:lnTo>
                  <a:lnTo>
                    <a:pt x="375" y="269"/>
                  </a:lnTo>
                  <a:lnTo>
                    <a:pt x="247" y="164"/>
                  </a:lnTo>
                  <a:lnTo>
                    <a:pt x="247" y="164"/>
                  </a:lnTo>
                  <a:lnTo>
                    <a:pt x="259" y="164"/>
                  </a:lnTo>
                  <a:lnTo>
                    <a:pt x="385" y="269"/>
                  </a:lnTo>
                  <a:lnTo>
                    <a:pt x="385" y="269"/>
                  </a:lnTo>
                  <a:lnTo>
                    <a:pt x="390" y="271"/>
                  </a:lnTo>
                  <a:lnTo>
                    <a:pt x="390" y="271"/>
                  </a:lnTo>
                  <a:lnTo>
                    <a:pt x="396" y="276"/>
                  </a:lnTo>
                  <a:lnTo>
                    <a:pt x="396" y="276"/>
                  </a:lnTo>
                  <a:lnTo>
                    <a:pt x="402" y="280"/>
                  </a:lnTo>
                  <a:lnTo>
                    <a:pt x="407" y="280"/>
                  </a:lnTo>
                  <a:lnTo>
                    <a:pt x="407" y="280"/>
                  </a:lnTo>
                  <a:lnTo>
                    <a:pt x="413" y="282"/>
                  </a:lnTo>
                  <a:lnTo>
                    <a:pt x="413" y="236"/>
                  </a:lnTo>
                  <a:lnTo>
                    <a:pt x="322" y="162"/>
                  </a:lnTo>
                  <a:lnTo>
                    <a:pt x="322" y="162"/>
                  </a:lnTo>
                  <a:lnTo>
                    <a:pt x="327" y="160"/>
                  </a:lnTo>
                  <a:lnTo>
                    <a:pt x="284" y="118"/>
                  </a:lnTo>
                  <a:lnTo>
                    <a:pt x="284" y="118"/>
                  </a:lnTo>
                  <a:lnTo>
                    <a:pt x="297" y="122"/>
                  </a:lnTo>
                  <a:lnTo>
                    <a:pt x="413" y="137"/>
                  </a:lnTo>
                  <a:lnTo>
                    <a:pt x="413" y="120"/>
                  </a:lnTo>
                  <a:lnTo>
                    <a:pt x="343" y="110"/>
                  </a:lnTo>
                  <a:lnTo>
                    <a:pt x="413" y="110"/>
                  </a:lnTo>
                  <a:lnTo>
                    <a:pt x="413" y="59"/>
                  </a:lnTo>
                  <a:lnTo>
                    <a:pt x="413" y="59"/>
                  </a:lnTo>
                  <a:close/>
                  <a:moveTo>
                    <a:pt x="167" y="175"/>
                  </a:moveTo>
                  <a:lnTo>
                    <a:pt x="167" y="170"/>
                  </a:lnTo>
                  <a:lnTo>
                    <a:pt x="167" y="170"/>
                  </a:lnTo>
                  <a:lnTo>
                    <a:pt x="169" y="171"/>
                  </a:lnTo>
                  <a:lnTo>
                    <a:pt x="167" y="175"/>
                  </a:lnTo>
                  <a:close/>
                  <a:moveTo>
                    <a:pt x="167" y="55"/>
                  </a:moveTo>
                  <a:lnTo>
                    <a:pt x="167" y="55"/>
                  </a:lnTo>
                  <a:lnTo>
                    <a:pt x="146" y="51"/>
                  </a:lnTo>
                  <a:lnTo>
                    <a:pt x="146" y="145"/>
                  </a:lnTo>
                  <a:lnTo>
                    <a:pt x="167" y="160"/>
                  </a:lnTo>
                  <a:lnTo>
                    <a:pt x="167" y="160"/>
                  </a:lnTo>
                  <a:lnTo>
                    <a:pt x="167" y="55"/>
                  </a:lnTo>
                  <a:lnTo>
                    <a:pt x="167" y="55"/>
                  </a:lnTo>
                  <a:close/>
                  <a:moveTo>
                    <a:pt x="146" y="49"/>
                  </a:moveTo>
                  <a:lnTo>
                    <a:pt x="146" y="49"/>
                  </a:lnTo>
                  <a:lnTo>
                    <a:pt x="150" y="46"/>
                  </a:lnTo>
                  <a:lnTo>
                    <a:pt x="152" y="42"/>
                  </a:lnTo>
                  <a:lnTo>
                    <a:pt x="150" y="36"/>
                  </a:lnTo>
                  <a:lnTo>
                    <a:pt x="146" y="30"/>
                  </a:lnTo>
                  <a:lnTo>
                    <a:pt x="146" y="49"/>
                  </a:lnTo>
                  <a:lnTo>
                    <a:pt x="146" y="49"/>
                  </a:lnTo>
                  <a:close/>
                  <a:moveTo>
                    <a:pt x="146" y="219"/>
                  </a:moveTo>
                  <a:lnTo>
                    <a:pt x="146" y="175"/>
                  </a:lnTo>
                  <a:lnTo>
                    <a:pt x="156" y="177"/>
                  </a:lnTo>
                  <a:lnTo>
                    <a:pt x="158" y="173"/>
                  </a:lnTo>
                  <a:lnTo>
                    <a:pt x="158" y="173"/>
                  </a:lnTo>
                  <a:lnTo>
                    <a:pt x="156" y="171"/>
                  </a:lnTo>
                  <a:lnTo>
                    <a:pt x="150" y="170"/>
                  </a:lnTo>
                  <a:lnTo>
                    <a:pt x="146" y="170"/>
                  </a:lnTo>
                  <a:lnTo>
                    <a:pt x="146" y="158"/>
                  </a:lnTo>
                  <a:lnTo>
                    <a:pt x="158" y="168"/>
                  </a:lnTo>
                  <a:lnTo>
                    <a:pt x="162" y="168"/>
                  </a:lnTo>
                  <a:lnTo>
                    <a:pt x="162" y="168"/>
                  </a:lnTo>
                  <a:lnTo>
                    <a:pt x="167" y="170"/>
                  </a:lnTo>
                  <a:lnTo>
                    <a:pt x="167" y="175"/>
                  </a:lnTo>
                  <a:lnTo>
                    <a:pt x="167" y="179"/>
                  </a:lnTo>
                  <a:lnTo>
                    <a:pt x="167" y="179"/>
                  </a:lnTo>
                  <a:lnTo>
                    <a:pt x="167" y="221"/>
                  </a:lnTo>
                  <a:lnTo>
                    <a:pt x="146" y="219"/>
                  </a:lnTo>
                  <a:lnTo>
                    <a:pt x="146" y="219"/>
                  </a:lnTo>
                  <a:close/>
                  <a:moveTo>
                    <a:pt x="146" y="156"/>
                  </a:moveTo>
                  <a:lnTo>
                    <a:pt x="146" y="150"/>
                  </a:lnTo>
                  <a:lnTo>
                    <a:pt x="148" y="154"/>
                  </a:lnTo>
                  <a:lnTo>
                    <a:pt x="148" y="154"/>
                  </a:lnTo>
                  <a:lnTo>
                    <a:pt x="148" y="154"/>
                  </a:lnTo>
                  <a:lnTo>
                    <a:pt x="146" y="154"/>
                  </a:lnTo>
                  <a:lnTo>
                    <a:pt x="148" y="158"/>
                  </a:lnTo>
                  <a:lnTo>
                    <a:pt x="146" y="156"/>
                  </a:lnTo>
                  <a:close/>
                  <a:moveTo>
                    <a:pt x="146" y="51"/>
                  </a:moveTo>
                  <a:lnTo>
                    <a:pt x="146" y="51"/>
                  </a:lnTo>
                  <a:lnTo>
                    <a:pt x="142" y="49"/>
                  </a:lnTo>
                  <a:lnTo>
                    <a:pt x="142" y="49"/>
                  </a:lnTo>
                  <a:lnTo>
                    <a:pt x="146" y="49"/>
                  </a:lnTo>
                  <a:lnTo>
                    <a:pt x="146" y="30"/>
                  </a:lnTo>
                  <a:lnTo>
                    <a:pt x="146" y="30"/>
                  </a:lnTo>
                  <a:lnTo>
                    <a:pt x="139" y="25"/>
                  </a:lnTo>
                  <a:lnTo>
                    <a:pt x="139" y="139"/>
                  </a:lnTo>
                  <a:lnTo>
                    <a:pt x="146" y="145"/>
                  </a:lnTo>
                  <a:lnTo>
                    <a:pt x="146" y="51"/>
                  </a:lnTo>
                  <a:lnTo>
                    <a:pt x="146" y="51"/>
                  </a:lnTo>
                  <a:close/>
                  <a:moveTo>
                    <a:pt x="139" y="217"/>
                  </a:moveTo>
                  <a:lnTo>
                    <a:pt x="146" y="219"/>
                  </a:lnTo>
                  <a:lnTo>
                    <a:pt x="146" y="175"/>
                  </a:lnTo>
                  <a:lnTo>
                    <a:pt x="139" y="175"/>
                  </a:lnTo>
                  <a:lnTo>
                    <a:pt x="139" y="217"/>
                  </a:lnTo>
                  <a:lnTo>
                    <a:pt x="139" y="217"/>
                  </a:lnTo>
                  <a:close/>
                  <a:moveTo>
                    <a:pt x="146" y="150"/>
                  </a:moveTo>
                  <a:lnTo>
                    <a:pt x="146" y="156"/>
                  </a:lnTo>
                  <a:lnTo>
                    <a:pt x="144" y="156"/>
                  </a:lnTo>
                  <a:lnTo>
                    <a:pt x="146" y="158"/>
                  </a:lnTo>
                  <a:lnTo>
                    <a:pt x="146" y="170"/>
                  </a:lnTo>
                  <a:lnTo>
                    <a:pt x="139" y="168"/>
                  </a:lnTo>
                  <a:lnTo>
                    <a:pt x="139" y="166"/>
                  </a:lnTo>
                  <a:lnTo>
                    <a:pt x="142" y="166"/>
                  </a:lnTo>
                  <a:lnTo>
                    <a:pt x="142" y="166"/>
                  </a:lnTo>
                  <a:lnTo>
                    <a:pt x="139" y="164"/>
                  </a:lnTo>
                  <a:lnTo>
                    <a:pt x="139" y="143"/>
                  </a:lnTo>
                  <a:lnTo>
                    <a:pt x="146" y="150"/>
                  </a:lnTo>
                  <a:close/>
                  <a:moveTo>
                    <a:pt x="139" y="25"/>
                  </a:moveTo>
                  <a:lnTo>
                    <a:pt x="139" y="25"/>
                  </a:lnTo>
                  <a:lnTo>
                    <a:pt x="125" y="17"/>
                  </a:lnTo>
                  <a:lnTo>
                    <a:pt x="125" y="166"/>
                  </a:lnTo>
                  <a:lnTo>
                    <a:pt x="125" y="166"/>
                  </a:lnTo>
                  <a:lnTo>
                    <a:pt x="125" y="166"/>
                  </a:lnTo>
                  <a:lnTo>
                    <a:pt x="125" y="166"/>
                  </a:lnTo>
                  <a:lnTo>
                    <a:pt x="127" y="168"/>
                  </a:lnTo>
                  <a:lnTo>
                    <a:pt x="131" y="170"/>
                  </a:lnTo>
                  <a:lnTo>
                    <a:pt x="131" y="170"/>
                  </a:lnTo>
                  <a:lnTo>
                    <a:pt x="131" y="170"/>
                  </a:lnTo>
                  <a:lnTo>
                    <a:pt x="135" y="170"/>
                  </a:lnTo>
                  <a:lnTo>
                    <a:pt x="137" y="168"/>
                  </a:lnTo>
                  <a:lnTo>
                    <a:pt x="137" y="168"/>
                  </a:lnTo>
                  <a:lnTo>
                    <a:pt x="139" y="168"/>
                  </a:lnTo>
                  <a:lnTo>
                    <a:pt x="139" y="166"/>
                  </a:lnTo>
                  <a:lnTo>
                    <a:pt x="137" y="164"/>
                  </a:lnTo>
                  <a:lnTo>
                    <a:pt x="137" y="164"/>
                  </a:lnTo>
                  <a:lnTo>
                    <a:pt x="139" y="164"/>
                  </a:lnTo>
                  <a:lnTo>
                    <a:pt x="139" y="143"/>
                  </a:lnTo>
                  <a:lnTo>
                    <a:pt x="133" y="135"/>
                  </a:lnTo>
                  <a:lnTo>
                    <a:pt x="139" y="139"/>
                  </a:lnTo>
                  <a:lnTo>
                    <a:pt x="139" y="25"/>
                  </a:lnTo>
                  <a:lnTo>
                    <a:pt x="139" y="25"/>
                  </a:lnTo>
                  <a:close/>
                  <a:moveTo>
                    <a:pt x="125" y="215"/>
                  </a:moveTo>
                  <a:lnTo>
                    <a:pt x="139" y="217"/>
                  </a:lnTo>
                  <a:lnTo>
                    <a:pt x="139" y="175"/>
                  </a:lnTo>
                  <a:lnTo>
                    <a:pt x="125" y="173"/>
                  </a:lnTo>
                  <a:lnTo>
                    <a:pt x="125" y="215"/>
                  </a:lnTo>
                  <a:close/>
                  <a:moveTo>
                    <a:pt x="125" y="17"/>
                  </a:moveTo>
                  <a:lnTo>
                    <a:pt x="125" y="17"/>
                  </a:lnTo>
                  <a:lnTo>
                    <a:pt x="122" y="15"/>
                  </a:lnTo>
                  <a:lnTo>
                    <a:pt x="122" y="15"/>
                  </a:lnTo>
                  <a:lnTo>
                    <a:pt x="116" y="11"/>
                  </a:lnTo>
                  <a:lnTo>
                    <a:pt x="116" y="162"/>
                  </a:lnTo>
                  <a:lnTo>
                    <a:pt x="116" y="162"/>
                  </a:lnTo>
                  <a:lnTo>
                    <a:pt x="116" y="162"/>
                  </a:lnTo>
                  <a:lnTo>
                    <a:pt x="116" y="162"/>
                  </a:lnTo>
                  <a:lnTo>
                    <a:pt x="116" y="164"/>
                  </a:lnTo>
                  <a:lnTo>
                    <a:pt x="125" y="166"/>
                  </a:lnTo>
                  <a:lnTo>
                    <a:pt x="125" y="17"/>
                  </a:lnTo>
                  <a:lnTo>
                    <a:pt x="125" y="17"/>
                  </a:lnTo>
                  <a:close/>
                  <a:moveTo>
                    <a:pt x="116" y="213"/>
                  </a:moveTo>
                  <a:lnTo>
                    <a:pt x="125" y="215"/>
                  </a:lnTo>
                  <a:lnTo>
                    <a:pt x="125" y="173"/>
                  </a:lnTo>
                  <a:lnTo>
                    <a:pt x="116" y="171"/>
                  </a:lnTo>
                  <a:lnTo>
                    <a:pt x="116" y="213"/>
                  </a:lnTo>
                  <a:close/>
                  <a:moveTo>
                    <a:pt x="116" y="11"/>
                  </a:moveTo>
                  <a:lnTo>
                    <a:pt x="116" y="11"/>
                  </a:lnTo>
                  <a:lnTo>
                    <a:pt x="95" y="6"/>
                  </a:lnTo>
                  <a:lnTo>
                    <a:pt x="72" y="2"/>
                  </a:lnTo>
                  <a:lnTo>
                    <a:pt x="47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5" y="4"/>
                  </a:lnTo>
                  <a:lnTo>
                    <a:pt x="11" y="6"/>
                  </a:lnTo>
                  <a:lnTo>
                    <a:pt x="11" y="9"/>
                  </a:lnTo>
                  <a:lnTo>
                    <a:pt x="9" y="11"/>
                  </a:lnTo>
                  <a:lnTo>
                    <a:pt x="11" y="15"/>
                  </a:lnTo>
                  <a:lnTo>
                    <a:pt x="17" y="21"/>
                  </a:lnTo>
                  <a:lnTo>
                    <a:pt x="26" y="27"/>
                  </a:lnTo>
                  <a:lnTo>
                    <a:pt x="40" y="34"/>
                  </a:lnTo>
                  <a:lnTo>
                    <a:pt x="57" y="40"/>
                  </a:lnTo>
                  <a:lnTo>
                    <a:pt x="78" y="44"/>
                  </a:lnTo>
                  <a:lnTo>
                    <a:pt x="78" y="44"/>
                  </a:lnTo>
                  <a:lnTo>
                    <a:pt x="80" y="44"/>
                  </a:lnTo>
                  <a:lnTo>
                    <a:pt x="87" y="49"/>
                  </a:lnTo>
                  <a:lnTo>
                    <a:pt x="87" y="49"/>
                  </a:lnTo>
                  <a:lnTo>
                    <a:pt x="61" y="57"/>
                  </a:lnTo>
                  <a:lnTo>
                    <a:pt x="45" y="61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2" y="65"/>
                  </a:lnTo>
                  <a:lnTo>
                    <a:pt x="30" y="67"/>
                  </a:lnTo>
                  <a:lnTo>
                    <a:pt x="28" y="67"/>
                  </a:lnTo>
                  <a:lnTo>
                    <a:pt x="28" y="72"/>
                  </a:lnTo>
                  <a:lnTo>
                    <a:pt x="32" y="78"/>
                  </a:lnTo>
                  <a:lnTo>
                    <a:pt x="91" y="152"/>
                  </a:lnTo>
                  <a:lnTo>
                    <a:pt x="91" y="152"/>
                  </a:lnTo>
                  <a:lnTo>
                    <a:pt x="91" y="152"/>
                  </a:lnTo>
                  <a:lnTo>
                    <a:pt x="93" y="152"/>
                  </a:lnTo>
                  <a:lnTo>
                    <a:pt x="95" y="154"/>
                  </a:lnTo>
                  <a:lnTo>
                    <a:pt x="99" y="154"/>
                  </a:lnTo>
                  <a:lnTo>
                    <a:pt x="97" y="158"/>
                  </a:lnTo>
                  <a:lnTo>
                    <a:pt x="93" y="158"/>
                  </a:lnTo>
                  <a:lnTo>
                    <a:pt x="93" y="158"/>
                  </a:lnTo>
                  <a:lnTo>
                    <a:pt x="85" y="158"/>
                  </a:lnTo>
                  <a:lnTo>
                    <a:pt x="83" y="160"/>
                  </a:lnTo>
                  <a:lnTo>
                    <a:pt x="81" y="168"/>
                  </a:lnTo>
                  <a:lnTo>
                    <a:pt x="34" y="160"/>
                  </a:lnTo>
                  <a:lnTo>
                    <a:pt x="34" y="160"/>
                  </a:lnTo>
                  <a:lnTo>
                    <a:pt x="17" y="160"/>
                  </a:lnTo>
                  <a:lnTo>
                    <a:pt x="11" y="162"/>
                  </a:lnTo>
                  <a:lnTo>
                    <a:pt x="7" y="164"/>
                  </a:lnTo>
                  <a:lnTo>
                    <a:pt x="0" y="190"/>
                  </a:lnTo>
                  <a:lnTo>
                    <a:pt x="0" y="190"/>
                  </a:lnTo>
                  <a:lnTo>
                    <a:pt x="1" y="194"/>
                  </a:lnTo>
                  <a:lnTo>
                    <a:pt x="5" y="196"/>
                  </a:lnTo>
                  <a:lnTo>
                    <a:pt x="13" y="200"/>
                  </a:lnTo>
                  <a:lnTo>
                    <a:pt x="22" y="202"/>
                  </a:lnTo>
                  <a:lnTo>
                    <a:pt x="116" y="213"/>
                  </a:lnTo>
                  <a:lnTo>
                    <a:pt x="116" y="171"/>
                  </a:lnTo>
                  <a:lnTo>
                    <a:pt x="91" y="168"/>
                  </a:lnTo>
                  <a:lnTo>
                    <a:pt x="93" y="164"/>
                  </a:lnTo>
                  <a:lnTo>
                    <a:pt x="93" y="164"/>
                  </a:lnTo>
                  <a:lnTo>
                    <a:pt x="97" y="162"/>
                  </a:lnTo>
                  <a:lnTo>
                    <a:pt x="97" y="164"/>
                  </a:lnTo>
                  <a:lnTo>
                    <a:pt x="97" y="164"/>
                  </a:lnTo>
                  <a:lnTo>
                    <a:pt x="102" y="166"/>
                  </a:lnTo>
                  <a:lnTo>
                    <a:pt x="102" y="166"/>
                  </a:lnTo>
                  <a:lnTo>
                    <a:pt x="102" y="166"/>
                  </a:lnTo>
                  <a:lnTo>
                    <a:pt x="106" y="166"/>
                  </a:lnTo>
                  <a:lnTo>
                    <a:pt x="106" y="164"/>
                  </a:lnTo>
                  <a:lnTo>
                    <a:pt x="106" y="164"/>
                  </a:lnTo>
                  <a:lnTo>
                    <a:pt x="116" y="164"/>
                  </a:lnTo>
                  <a:lnTo>
                    <a:pt x="116" y="162"/>
                  </a:lnTo>
                  <a:lnTo>
                    <a:pt x="114" y="162"/>
                  </a:lnTo>
                  <a:lnTo>
                    <a:pt x="116" y="162"/>
                  </a:lnTo>
                  <a:lnTo>
                    <a:pt x="116" y="11"/>
                  </a:lnTo>
                  <a:close/>
                </a:path>
              </a:pathLst>
            </a:custGeom>
            <a:solidFill>
              <a:srgbClr val="152B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Freeform 173"/>
            <p:cNvSpPr/>
            <p:nvPr/>
          </p:nvSpPr>
          <p:spPr bwMode="auto">
            <a:xfrm>
              <a:off x="11376304" y="6463906"/>
              <a:ext cx="136801" cy="116282"/>
            </a:xfrm>
            <a:custGeom>
              <a:avLst/>
              <a:gdLst>
                <a:gd name="T0" fmla="*/ 80 w 86"/>
                <a:gd name="T1" fmla="*/ 0 h 73"/>
                <a:gd name="T2" fmla="*/ 80 w 86"/>
                <a:gd name="T3" fmla="*/ 0 h 73"/>
                <a:gd name="T4" fmla="*/ 82 w 86"/>
                <a:gd name="T5" fmla="*/ 8 h 73"/>
                <a:gd name="T6" fmla="*/ 84 w 86"/>
                <a:gd name="T7" fmla="*/ 17 h 73"/>
                <a:gd name="T8" fmla="*/ 86 w 86"/>
                <a:gd name="T9" fmla="*/ 34 h 73"/>
                <a:gd name="T10" fmla="*/ 86 w 86"/>
                <a:gd name="T11" fmla="*/ 34 h 73"/>
                <a:gd name="T12" fmla="*/ 84 w 86"/>
                <a:gd name="T13" fmla="*/ 44 h 73"/>
                <a:gd name="T14" fmla="*/ 82 w 86"/>
                <a:gd name="T15" fmla="*/ 46 h 73"/>
                <a:gd name="T16" fmla="*/ 80 w 86"/>
                <a:gd name="T17" fmla="*/ 48 h 73"/>
                <a:gd name="T18" fmla="*/ 80 w 86"/>
                <a:gd name="T19" fmla="*/ 48 h 73"/>
                <a:gd name="T20" fmla="*/ 75 w 86"/>
                <a:gd name="T21" fmla="*/ 52 h 73"/>
                <a:gd name="T22" fmla="*/ 75 w 86"/>
                <a:gd name="T23" fmla="*/ 50 h 73"/>
                <a:gd name="T24" fmla="*/ 73 w 86"/>
                <a:gd name="T25" fmla="*/ 50 h 73"/>
                <a:gd name="T26" fmla="*/ 73 w 86"/>
                <a:gd name="T27" fmla="*/ 50 h 73"/>
                <a:gd name="T28" fmla="*/ 71 w 86"/>
                <a:gd name="T29" fmla="*/ 50 h 73"/>
                <a:gd name="T30" fmla="*/ 67 w 86"/>
                <a:gd name="T31" fmla="*/ 54 h 73"/>
                <a:gd name="T32" fmla="*/ 57 w 86"/>
                <a:gd name="T33" fmla="*/ 61 h 73"/>
                <a:gd name="T34" fmla="*/ 57 w 86"/>
                <a:gd name="T35" fmla="*/ 61 h 73"/>
                <a:gd name="T36" fmla="*/ 44 w 86"/>
                <a:gd name="T37" fmla="*/ 69 h 73"/>
                <a:gd name="T38" fmla="*/ 37 w 86"/>
                <a:gd name="T39" fmla="*/ 71 h 73"/>
                <a:gd name="T40" fmla="*/ 27 w 86"/>
                <a:gd name="T41" fmla="*/ 73 h 73"/>
                <a:gd name="T42" fmla="*/ 27 w 86"/>
                <a:gd name="T43" fmla="*/ 73 h 73"/>
                <a:gd name="T44" fmla="*/ 16 w 86"/>
                <a:gd name="T45" fmla="*/ 73 h 73"/>
                <a:gd name="T46" fmla="*/ 8 w 86"/>
                <a:gd name="T47" fmla="*/ 71 h 73"/>
                <a:gd name="T48" fmla="*/ 2 w 86"/>
                <a:gd name="T49" fmla="*/ 67 h 73"/>
                <a:gd name="T50" fmla="*/ 0 w 86"/>
                <a:gd name="T51" fmla="*/ 65 h 73"/>
                <a:gd name="T52" fmla="*/ 0 w 86"/>
                <a:gd name="T53" fmla="*/ 61 h 73"/>
                <a:gd name="T54" fmla="*/ 0 w 86"/>
                <a:gd name="T55" fmla="*/ 61 h 73"/>
                <a:gd name="T56" fmla="*/ 0 w 86"/>
                <a:gd name="T57" fmla="*/ 55 h 73"/>
                <a:gd name="T58" fmla="*/ 4 w 86"/>
                <a:gd name="T59" fmla="*/ 50 h 73"/>
                <a:gd name="T60" fmla="*/ 14 w 86"/>
                <a:gd name="T61" fmla="*/ 40 h 73"/>
                <a:gd name="T62" fmla="*/ 14 w 86"/>
                <a:gd name="T63" fmla="*/ 40 h 73"/>
                <a:gd name="T64" fmla="*/ 21 w 86"/>
                <a:gd name="T65" fmla="*/ 33 h 73"/>
                <a:gd name="T66" fmla="*/ 29 w 86"/>
                <a:gd name="T67" fmla="*/ 23 h 73"/>
                <a:gd name="T68" fmla="*/ 38 w 86"/>
                <a:gd name="T69" fmla="*/ 8 h 73"/>
                <a:gd name="T70" fmla="*/ 38 w 86"/>
                <a:gd name="T71" fmla="*/ 8 h 73"/>
                <a:gd name="T72" fmla="*/ 40 w 86"/>
                <a:gd name="T73" fmla="*/ 2 h 73"/>
                <a:gd name="T74" fmla="*/ 46 w 86"/>
                <a:gd name="T75" fmla="*/ 2 h 73"/>
                <a:gd name="T76" fmla="*/ 52 w 86"/>
                <a:gd name="T77" fmla="*/ 2 h 73"/>
                <a:gd name="T78" fmla="*/ 56 w 86"/>
                <a:gd name="T79" fmla="*/ 4 h 73"/>
                <a:gd name="T80" fmla="*/ 56 w 86"/>
                <a:gd name="T81" fmla="*/ 4 h 73"/>
                <a:gd name="T82" fmla="*/ 59 w 86"/>
                <a:gd name="T83" fmla="*/ 8 h 73"/>
                <a:gd name="T84" fmla="*/ 63 w 86"/>
                <a:gd name="T85" fmla="*/ 12 h 73"/>
                <a:gd name="T86" fmla="*/ 67 w 86"/>
                <a:gd name="T87" fmla="*/ 15 h 73"/>
                <a:gd name="T88" fmla="*/ 69 w 86"/>
                <a:gd name="T89" fmla="*/ 15 h 73"/>
                <a:gd name="T90" fmla="*/ 71 w 86"/>
                <a:gd name="T91" fmla="*/ 15 h 73"/>
                <a:gd name="T92" fmla="*/ 71 w 86"/>
                <a:gd name="T93" fmla="*/ 15 h 73"/>
                <a:gd name="T94" fmla="*/ 75 w 86"/>
                <a:gd name="T95" fmla="*/ 12 h 73"/>
                <a:gd name="T96" fmla="*/ 77 w 86"/>
                <a:gd name="T97" fmla="*/ 6 h 73"/>
                <a:gd name="T98" fmla="*/ 78 w 86"/>
                <a:gd name="T99" fmla="*/ 2 h 73"/>
                <a:gd name="T100" fmla="*/ 80 w 86"/>
                <a:gd name="T101" fmla="*/ 0 h 73"/>
                <a:gd name="T102" fmla="*/ 80 w 86"/>
                <a:gd name="T10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73">
                  <a:moveTo>
                    <a:pt x="80" y="0"/>
                  </a:moveTo>
                  <a:lnTo>
                    <a:pt x="80" y="0"/>
                  </a:lnTo>
                  <a:lnTo>
                    <a:pt x="82" y="8"/>
                  </a:lnTo>
                  <a:lnTo>
                    <a:pt x="84" y="17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4" y="44"/>
                  </a:lnTo>
                  <a:lnTo>
                    <a:pt x="82" y="46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75" y="52"/>
                  </a:lnTo>
                  <a:lnTo>
                    <a:pt x="75" y="50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1" y="50"/>
                  </a:lnTo>
                  <a:lnTo>
                    <a:pt x="67" y="54"/>
                  </a:lnTo>
                  <a:lnTo>
                    <a:pt x="57" y="61"/>
                  </a:lnTo>
                  <a:lnTo>
                    <a:pt x="57" y="61"/>
                  </a:lnTo>
                  <a:lnTo>
                    <a:pt x="44" y="69"/>
                  </a:lnTo>
                  <a:lnTo>
                    <a:pt x="37" y="71"/>
                  </a:lnTo>
                  <a:lnTo>
                    <a:pt x="27" y="73"/>
                  </a:lnTo>
                  <a:lnTo>
                    <a:pt x="27" y="73"/>
                  </a:lnTo>
                  <a:lnTo>
                    <a:pt x="16" y="73"/>
                  </a:lnTo>
                  <a:lnTo>
                    <a:pt x="8" y="71"/>
                  </a:lnTo>
                  <a:lnTo>
                    <a:pt x="2" y="67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55"/>
                  </a:lnTo>
                  <a:lnTo>
                    <a:pt x="4" y="50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21" y="33"/>
                  </a:lnTo>
                  <a:lnTo>
                    <a:pt x="29" y="23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9" y="8"/>
                  </a:lnTo>
                  <a:lnTo>
                    <a:pt x="63" y="12"/>
                  </a:lnTo>
                  <a:lnTo>
                    <a:pt x="67" y="15"/>
                  </a:lnTo>
                  <a:lnTo>
                    <a:pt x="69" y="15"/>
                  </a:lnTo>
                  <a:lnTo>
                    <a:pt x="71" y="15"/>
                  </a:lnTo>
                  <a:lnTo>
                    <a:pt x="71" y="15"/>
                  </a:lnTo>
                  <a:lnTo>
                    <a:pt x="75" y="12"/>
                  </a:lnTo>
                  <a:lnTo>
                    <a:pt x="77" y="6"/>
                  </a:lnTo>
                  <a:lnTo>
                    <a:pt x="78" y="2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9E5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174"/>
            <p:cNvSpPr/>
            <p:nvPr/>
          </p:nvSpPr>
          <p:spPr bwMode="auto">
            <a:xfrm>
              <a:off x="11231522" y="6463906"/>
              <a:ext cx="157321" cy="109442"/>
            </a:xfrm>
            <a:custGeom>
              <a:avLst/>
              <a:gdLst>
                <a:gd name="T0" fmla="*/ 91 w 99"/>
                <a:gd name="T1" fmla="*/ 0 h 69"/>
                <a:gd name="T2" fmla="*/ 91 w 99"/>
                <a:gd name="T3" fmla="*/ 0 h 69"/>
                <a:gd name="T4" fmla="*/ 95 w 99"/>
                <a:gd name="T5" fmla="*/ 8 h 69"/>
                <a:gd name="T6" fmla="*/ 97 w 99"/>
                <a:gd name="T7" fmla="*/ 15 h 69"/>
                <a:gd name="T8" fmla="*/ 99 w 99"/>
                <a:gd name="T9" fmla="*/ 25 h 69"/>
                <a:gd name="T10" fmla="*/ 99 w 99"/>
                <a:gd name="T11" fmla="*/ 33 h 69"/>
                <a:gd name="T12" fmla="*/ 99 w 99"/>
                <a:gd name="T13" fmla="*/ 33 h 69"/>
                <a:gd name="T14" fmla="*/ 97 w 99"/>
                <a:gd name="T15" fmla="*/ 42 h 69"/>
                <a:gd name="T16" fmla="*/ 95 w 99"/>
                <a:gd name="T17" fmla="*/ 44 h 69"/>
                <a:gd name="T18" fmla="*/ 93 w 99"/>
                <a:gd name="T19" fmla="*/ 46 h 69"/>
                <a:gd name="T20" fmla="*/ 93 w 99"/>
                <a:gd name="T21" fmla="*/ 46 h 69"/>
                <a:gd name="T22" fmla="*/ 87 w 99"/>
                <a:gd name="T23" fmla="*/ 48 h 69"/>
                <a:gd name="T24" fmla="*/ 86 w 99"/>
                <a:gd name="T25" fmla="*/ 48 h 69"/>
                <a:gd name="T26" fmla="*/ 84 w 99"/>
                <a:gd name="T27" fmla="*/ 48 h 69"/>
                <a:gd name="T28" fmla="*/ 84 w 99"/>
                <a:gd name="T29" fmla="*/ 48 h 69"/>
                <a:gd name="T30" fmla="*/ 82 w 99"/>
                <a:gd name="T31" fmla="*/ 48 h 69"/>
                <a:gd name="T32" fmla="*/ 76 w 99"/>
                <a:gd name="T33" fmla="*/ 52 h 69"/>
                <a:gd name="T34" fmla="*/ 67 w 99"/>
                <a:gd name="T35" fmla="*/ 59 h 69"/>
                <a:gd name="T36" fmla="*/ 67 w 99"/>
                <a:gd name="T37" fmla="*/ 59 h 69"/>
                <a:gd name="T38" fmla="*/ 51 w 99"/>
                <a:gd name="T39" fmla="*/ 65 h 69"/>
                <a:gd name="T40" fmla="*/ 42 w 99"/>
                <a:gd name="T41" fmla="*/ 69 h 69"/>
                <a:gd name="T42" fmla="*/ 30 w 99"/>
                <a:gd name="T43" fmla="*/ 69 h 69"/>
                <a:gd name="T44" fmla="*/ 30 w 99"/>
                <a:gd name="T45" fmla="*/ 69 h 69"/>
                <a:gd name="T46" fmla="*/ 19 w 99"/>
                <a:gd name="T47" fmla="*/ 69 h 69"/>
                <a:gd name="T48" fmla="*/ 9 w 99"/>
                <a:gd name="T49" fmla="*/ 67 h 69"/>
                <a:gd name="T50" fmla="*/ 2 w 99"/>
                <a:gd name="T51" fmla="*/ 65 h 69"/>
                <a:gd name="T52" fmla="*/ 0 w 99"/>
                <a:gd name="T53" fmla="*/ 61 h 69"/>
                <a:gd name="T54" fmla="*/ 0 w 99"/>
                <a:gd name="T55" fmla="*/ 59 h 69"/>
                <a:gd name="T56" fmla="*/ 0 w 99"/>
                <a:gd name="T57" fmla="*/ 59 h 69"/>
                <a:gd name="T58" fmla="*/ 0 w 99"/>
                <a:gd name="T59" fmla="*/ 54 h 69"/>
                <a:gd name="T60" fmla="*/ 4 w 99"/>
                <a:gd name="T61" fmla="*/ 48 h 69"/>
                <a:gd name="T62" fmla="*/ 17 w 99"/>
                <a:gd name="T63" fmla="*/ 38 h 69"/>
                <a:gd name="T64" fmla="*/ 17 w 99"/>
                <a:gd name="T65" fmla="*/ 38 h 69"/>
                <a:gd name="T66" fmla="*/ 25 w 99"/>
                <a:gd name="T67" fmla="*/ 31 h 69"/>
                <a:gd name="T68" fmla="*/ 34 w 99"/>
                <a:gd name="T69" fmla="*/ 21 h 69"/>
                <a:gd name="T70" fmla="*/ 44 w 99"/>
                <a:gd name="T71" fmla="*/ 6 h 69"/>
                <a:gd name="T72" fmla="*/ 44 w 99"/>
                <a:gd name="T73" fmla="*/ 6 h 69"/>
                <a:gd name="T74" fmla="*/ 47 w 99"/>
                <a:gd name="T75" fmla="*/ 2 h 69"/>
                <a:gd name="T76" fmla="*/ 53 w 99"/>
                <a:gd name="T77" fmla="*/ 2 h 69"/>
                <a:gd name="T78" fmla="*/ 59 w 99"/>
                <a:gd name="T79" fmla="*/ 2 h 69"/>
                <a:gd name="T80" fmla="*/ 65 w 99"/>
                <a:gd name="T81" fmla="*/ 4 h 69"/>
                <a:gd name="T82" fmla="*/ 65 w 99"/>
                <a:gd name="T83" fmla="*/ 4 h 69"/>
                <a:gd name="T84" fmla="*/ 68 w 99"/>
                <a:gd name="T85" fmla="*/ 8 h 69"/>
                <a:gd name="T86" fmla="*/ 72 w 99"/>
                <a:gd name="T87" fmla="*/ 12 h 69"/>
                <a:gd name="T88" fmla="*/ 76 w 99"/>
                <a:gd name="T89" fmla="*/ 15 h 69"/>
                <a:gd name="T90" fmla="*/ 78 w 99"/>
                <a:gd name="T91" fmla="*/ 15 h 69"/>
                <a:gd name="T92" fmla="*/ 82 w 99"/>
                <a:gd name="T93" fmla="*/ 15 h 69"/>
                <a:gd name="T94" fmla="*/ 82 w 99"/>
                <a:gd name="T95" fmla="*/ 15 h 69"/>
                <a:gd name="T96" fmla="*/ 86 w 99"/>
                <a:gd name="T97" fmla="*/ 10 h 69"/>
                <a:gd name="T98" fmla="*/ 87 w 99"/>
                <a:gd name="T99" fmla="*/ 6 h 69"/>
                <a:gd name="T100" fmla="*/ 89 w 99"/>
                <a:gd name="T101" fmla="*/ 2 h 69"/>
                <a:gd name="T102" fmla="*/ 91 w 99"/>
                <a:gd name="T103" fmla="*/ 0 h 69"/>
                <a:gd name="T104" fmla="*/ 91 w 99"/>
                <a:gd name="T10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9" h="69">
                  <a:moveTo>
                    <a:pt x="91" y="0"/>
                  </a:moveTo>
                  <a:lnTo>
                    <a:pt x="91" y="0"/>
                  </a:lnTo>
                  <a:lnTo>
                    <a:pt x="95" y="8"/>
                  </a:lnTo>
                  <a:lnTo>
                    <a:pt x="97" y="15"/>
                  </a:lnTo>
                  <a:lnTo>
                    <a:pt x="99" y="25"/>
                  </a:lnTo>
                  <a:lnTo>
                    <a:pt x="99" y="33"/>
                  </a:lnTo>
                  <a:lnTo>
                    <a:pt x="99" y="33"/>
                  </a:lnTo>
                  <a:lnTo>
                    <a:pt x="97" y="42"/>
                  </a:lnTo>
                  <a:lnTo>
                    <a:pt x="95" y="44"/>
                  </a:lnTo>
                  <a:lnTo>
                    <a:pt x="93" y="46"/>
                  </a:lnTo>
                  <a:lnTo>
                    <a:pt x="93" y="46"/>
                  </a:lnTo>
                  <a:lnTo>
                    <a:pt x="87" y="48"/>
                  </a:lnTo>
                  <a:lnTo>
                    <a:pt x="86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2" y="48"/>
                  </a:lnTo>
                  <a:lnTo>
                    <a:pt x="76" y="52"/>
                  </a:lnTo>
                  <a:lnTo>
                    <a:pt x="67" y="59"/>
                  </a:lnTo>
                  <a:lnTo>
                    <a:pt x="67" y="59"/>
                  </a:lnTo>
                  <a:lnTo>
                    <a:pt x="51" y="65"/>
                  </a:lnTo>
                  <a:lnTo>
                    <a:pt x="42" y="69"/>
                  </a:lnTo>
                  <a:lnTo>
                    <a:pt x="30" y="69"/>
                  </a:lnTo>
                  <a:lnTo>
                    <a:pt x="30" y="69"/>
                  </a:lnTo>
                  <a:lnTo>
                    <a:pt x="19" y="69"/>
                  </a:lnTo>
                  <a:lnTo>
                    <a:pt x="9" y="67"/>
                  </a:lnTo>
                  <a:lnTo>
                    <a:pt x="2" y="65"/>
                  </a:lnTo>
                  <a:lnTo>
                    <a:pt x="0" y="61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4" y="4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5" y="31"/>
                  </a:lnTo>
                  <a:lnTo>
                    <a:pt x="34" y="21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7" y="2"/>
                  </a:lnTo>
                  <a:lnTo>
                    <a:pt x="53" y="2"/>
                  </a:lnTo>
                  <a:lnTo>
                    <a:pt x="59" y="2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8" y="8"/>
                  </a:lnTo>
                  <a:lnTo>
                    <a:pt x="72" y="12"/>
                  </a:lnTo>
                  <a:lnTo>
                    <a:pt x="76" y="15"/>
                  </a:lnTo>
                  <a:lnTo>
                    <a:pt x="78" y="15"/>
                  </a:lnTo>
                  <a:lnTo>
                    <a:pt x="82" y="15"/>
                  </a:lnTo>
                  <a:lnTo>
                    <a:pt x="82" y="15"/>
                  </a:lnTo>
                  <a:lnTo>
                    <a:pt x="86" y="10"/>
                  </a:lnTo>
                  <a:lnTo>
                    <a:pt x="87" y="6"/>
                  </a:lnTo>
                  <a:lnTo>
                    <a:pt x="89" y="2"/>
                  </a:lnTo>
                  <a:lnTo>
                    <a:pt x="91" y="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9E5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175"/>
            <p:cNvSpPr/>
            <p:nvPr/>
          </p:nvSpPr>
          <p:spPr bwMode="auto">
            <a:xfrm>
              <a:off x="11405944" y="5922398"/>
              <a:ext cx="109441" cy="572288"/>
            </a:xfrm>
            <a:custGeom>
              <a:avLst/>
              <a:gdLst>
                <a:gd name="T0" fmla="*/ 58 w 69"/>
                <a:gd name="T1" fmla="*/ 0 h 360"/>
                <a:gd name="T2" fmla="*/ 12 w 69"/>
                <a:gd name="T3" fmla="*/ 0 h 360"/>
                <a:gd name="T4" fmla="*/ 12 w 69"/>
                <a:gd name="T5" fmla="*/ 0 h 360"/>
                <a:gd name="T6" fmla="*/ 8 w 69"/>
                <a:gd name="T7" fmla="*/ 2 h 360"/>
                <a:gd name="T8" fmla="*/ 4 w 69"/>
                <a:gd name="T9" fmla="*/ 4 h 360"/>
                <a:gd name="T10" fmla="*/ 2 w 69"/>
                <a:gd name="T11" fmla="*/ 8 h 360"/>
                <a:gd name="T12" fmla="*/ 0 w 69"/>
                <a:gd name="T13" fmla="*/ 11 h 360"/>
                <a:gd name="T14" fmla="*/ 0 w 69"/>
                <a:gd name="T15" fmla="*/ 349 h 360"/>
                <a:gd name="T16" fmla="*/ 0 w 69"/>
                <a:gd name="T17" fmla="*/ 349 h 360"/>
                <a:gd name="T18" fmla="*/ 2 w 69"/>
                <a:gd name="T19" fmla="*/ 355 h 360"/>
                <a:gd name="T20" fmla="*/ 4 w 69"/>
                <a:gd name="T21" fmla="*/ 358 h 360"/>
                <a:gd name="T22" fmla="*/ 8 w 69"/>
                <a:gd name="T23" fmla="*/ 360 h 360"/>
                <a:gd name="T24" fmla="*/ 12 w 69"/>
                <a:gd name="T25" fmla="*/ 360 h 360"/>
                <a:gd name="T26" fmla="*/ 58 w 69"/>
                <a:gd name="T27" fmla="*/ 360 h 360"/>
                <a:gd name="T28" fmla="*/ 58 w 69"/>
                <a:gd name="T29" fmla="*/ 360 h 360"/>
                <a:gd name="T30" fmla="*/ 61 w 69"/>
                <a:gd name="T31" fmla="*/ 360 h 360"/>
                <a:gd name="T32" fmla="*/ 65 w 69"/>
                <a:gd name="T33" fmla="*/ 358 h 360"/>
                <a:gd name="T34" fmla="*/ 69 w 69"/>
                <a:gd name="T35" fmla="*/ 355 h 360"/>
                <a:gd name="T36" fmla="*/ 69 w 69"/>
                <a:gd name="T37" fmla="*/ 349 h 360"/>
                <a:gd name="T38" fmla="*/ 69 w 69"/>
                <a:gd name="T39" fmla="*/ 11 h 360"/>
                <a:gd name="T40" fmla="*/ 69 w 69"/>
                <a:gd name="T41" fmla="*/ 11 h 360"/>
                <a:gd name="T42" fmla="*/ 69 w 69"/>
                <a:gd name="T43" fmla="*/ 8 h 360"/>
                <a:gd name="T44" fmla="*/ 65 w 69"/>
                <a:gd name="T45" fmla="*/ 4 h 360"/>
                <a:gd name="T46" fmla="*/ 61 w 69"/>
                <a:gd name="T47" fmla="*/ 2 h 360"/>
                <a:gd name="T48" fmla="*/ 58 w 69"/>
                <a:gd name="T49" fmla="*/ 0 h 360"/>
                <a:gd name="T50" fmla="*/ 58 w 69"/>
                <a:gd name="T5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360">
                  <a:moveTo>
                    <a:pt x="58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1"/>
                  </a:lnTo>
                  <a:lnTo>
                    <a:pt x="0" y="349"/>
                  </a:lnTo>
                  <a:lnTo>
                    <a:pt x="0" y="349"/>
                  </a:lnTo>
                  <a:lnTo>
                    <a:pt x="2" y="355"/>
                  </a:lnTo>
                  <a:lnTo>
                    <a:pt x="4" y="358"/>
                  </a:lnTo>
                  <a:lnTo>
                    <a:pt x="8" y="360"/>
                  </a:lnTo>
                  <a:lnTo>
                    <a:pt x="12" y="360"/>
                  </a:lnTo>
                  <a:lnTo>
                    <a:pt x="58" y="360"/>
                  </a:lnTo>
                  <a:lnTo>
                    <a:pt x="58" y="360"/>
                  </a:lnTo>
                  <a:lnTo>
                    <a:pt x="61" y="360"/>
                  </a:lnTo>
                  <a:lnTo>
                    <a:pt x="65" y="358"/>
                  </a:lnTo>
                  <a:lnTo>
                    <a:pt x="69" y="355"/>
                  </a:lnTo>
                  <a:lnTo>
                    <a:pt x="69" y="349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9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8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Freeform 176"/>
            <p:cNvSpPr/>
            <p:nvPr/>
          </p:nvSpPr>
          <p:spPr bwMode="auto">
            <a:xfrm>
              <a:off x="11282823" y="5922398"/>
              <a:ext cx="109441" cy="572288"/>
            </a:xfrm>
            <a:custGeom>
              <a:avLst/>
              <a:gdLst>
                <a:gd name="T0" fmla="*/ 57 w 69"/>
                <a:gd name="T1" fmla="*/ 0 h 360"/>
                <a:gd name="T2" fmla="*/ 12 w 69"/>
                <a:gd name="T3" fmla="*/ 0 h 360"/>
                <a:gd name="T4" fmla="*/ 12 w 69"/>
                <a:gd name="T5" fmla="*/ 0 h 360"/>
                <a:gd name="T6" fmla="*/ 8 w 69"/>
                <a:gd name="T7" fmla="*/ 2 h 360"/>
                <a:gd name="T8" fmla="*/ 4 w 69"/>
                <a:gd name="T9" fmla="*/ 4 h 360"/>
                <a:gd name="T10" fmla="*/ 0 w 69"/>
                <a:gd name="T11" fmla="*/ 8 h 360"/>
                <a:gd name="T12" fmla="*/ 0 w 69"/>
                <a:gd name="T13" fmla="*/ 11 h 360"/>
                <a:gd name="T14" fmla="*/ 0 w 69"/>
                <a:gd name="T15" fmla="*/ 349 h 360"/>
                <a:gd name="T16" fmla="*/ 0 w 69"/>
                <a:gd name="T17" fmla="*/ 349 h 360"/>
                <a:gd name="T18" fmla="*/ 0 w 69"/>
                <a:gd name="T19" fmla="*/ 355 h 360"/>
                <a:gd name="T20" fmla="*/ 4 w 69"/>
                <a:gd name="T21" fmla="*/ 358 h 360"/>
                <a:gd name="T22" fmla="*/ 8 w 69"/>
                <a:gd name="T23" fmla="*/ 360 h 360"/>
                <a:gd name="T24" fmla="*/ 12 w 69"/>
                <a:gd name="T25" fmla="*/ 360 h 360"/>
                <a:gd name="T26" fmla="*/ 57 w 69"/>
                <a:gd name="T27" fmla="*/ 360 h 360"/>
                <a:gd name="T28" fmla="*/ 57 w 69"/>
                <a:gd name="T29" fmla="*/ 360 h 360"/>
                <a:gd name="T30" fmla="*/ 61 w 69"/>
                <a:gd name="T31" fmla="*/ 360 h 360"/>
                <a:gd name="T32" fmla="*/ 65 w 69"/>
                <a:gd name="T33" fmla="*/ 358 h 360"/>
                <a:gd name="T34" fmla="*/ 67 w 69"/>
                <a:gd name="T35" fmla="*/ 355 h 360"/>
                <a:gd name="T36" fmla="*/ 69 w 69"/>
                <a:gd name="T37" fmla="*/ 349 h 360"/>
                <a:gd name="T38" fmla="*/ 69 w 69"/>
                <a:gd name="T39" fmla="*/ 11 h 360"/>
                <a:gd name="T40" fmla="*/ 69 w 69"/>
                <a:gd name="T41" fmla="*/ 11 h 360"/>
                <a:gd name="T42" fmla="*/ 67 w 69"/>
                <a:gd name="T43" fmla="*/ 8 h 360"/>
                <a:gd name="T44" fmla="*/ 65 w 69"/>
                <a:gd name="T45" fmla="*/ 4 h 360"/>
                <a:gd name="T46" fmla="*/ 61 w 69"/>
                <a:gd name="T47" fmla="*/ 2 h 360"/>
                <a:gd name="T48" fmla="*/ 57 w 69"/>
                <a:gd name="T49" fmla="*/ 0 h 360"/>
                <a:gd name="T50" fmla="*/ 57 w 69"/>
                <a:gd name="T5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360">
                  <a:moveTo>
                    <a:pt x="57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349"/>
                  </a:lnTo>
                  <a:lnTo>
                    <a:pt x="0" y="349"/>
                  </a:lnTo>
                  <a:lnTo>
                    <a:pt x="0" y="355"/>
                  </a:lnTo>
                  <a:lnTo>
                    <a:pt x="4" y="358"/>
                  </a:lnTo>
                  <a:lnTo>
                    <a:pt x="8" y="360"/>
                  </a:lnTo>
                  <a:lnTo>
                    <a:pt x="12" y="360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61" y="360"/>
                  </a:lnTo>
                  <a:lnTo>
                    <a:pt x="65" y="358"/>
                  </a:lnTo>
                  <a:lnTo>
                    <a:pt x="67" y="355"/>
                  </a:lnTo>
                  <a:lnTo>
                    <a:pt x="69" y="349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7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Freeform 177"/>
            <p:cNvSpPr/>
            <p:nvPr/>
          </p:nvSpPr>
          <p:spPr bwMode="auto">
            <a:xfrm>
              <a:off x="10883820" y="5632834"/>
              <a:ext cx="117420" cy="77521"/>
            </a:xfrm>
            <a:custGeom>
              <a:avLst/>
              <a:gdLst>
                <a:gd name="T0" fmla="*/ 74 w 74"/>
                <a:gd name="T1" fmla="*/ 21 h 49"/>
                <a:gd name="T2" fmla="*/ 68 w 74"/>
                <a:gd name="T3" fmla="*/ 49 h 49"/>
                <a:gd name="T4" fmla="*/ 40 w 74"/>
                <a:gd name="T5" fmla="*/ 49 h 49"/>
                <a:gd name="T6" fmla="*/ 40 w 74"/>
                <a:gd name="T7" fmla="*/ 49 h 49"/>
                <a:gd name="T8" fmla="*/ 21 w 74"/>
                <a:gd name="T9" fmla="*/ 49 h 49"/>
                <a:gd name="T10" fmla="*/ 11 w 74"/>
                <a:gd name="T11" fmla="*/ 48 h 49"/>
                <a:gd name="T12" fmla="*/ 5 w 74"/>
                <a:gd name="T13" fmla="*/ 44 h 49"/>
                <a:gd name="T14" fmla="*/ 5 w 74"/>
                <a:gd name="T15" fmla="*/ 44 h 49"/>
                <a:gd name="T16" fmla="*/ 1 w 74"/>
                <a:gd name="T17" fmla="*/ 34 h 49"/>
                <a:gd name="T18" fmla="*/ 0 w 74"/>
                <a:gd name="T19" fmla="*/ 23 h 49"/>
                <a:gd name="T20" fmla="*/ 0 w 74"/>
                <a:gd name="T21" fmla="*/ 17 h 49"/>
                <a:gd name="T22" fmla="*/ 1 w 74"/>
                <a:gd name="T23" fmla="*/ 11 h 49"/>
                <a:gd name="T24" fmla="*/ 3 w 74"/>
                <a:gd name="T25" fmla="*/ 8 h 49"/>
                <a:gd name="T26" fmla="*/ 7 w 74"/>
                <a:gd name="T27" fmla="*/ 6 h 49"/>
                <a:gd name="T28" fmla="*/ 45 w 74"/>
                <a:gd name="T29" fmla="*/ 0 h 49"/>
                <a:gd name="T30" fmla="*/ 74 w 74"/>
                <a:gd name="T31" fmla="*/ 2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" h="49">
                  <a:moveTo>
                    <a:pt x="74" y="21"/>
                  </a:moveTo>
                  <a:lnTo>
                    <a:pt x="68" y="49"/>
                  </a:lnTo>
                  <a:lnTo>
                    <a:pt x="40" y="49"/>
                  </a:lnTo>
                  <a:lnTo>
                    <a:pt x="40" y="49"/>
                  </a:lnTo>
                  <a:lnTo>
                    <a:pt x="21" y="49"/>
                  </a:lnTo>
                  <a:lnTo>
                    <a:pt x="11" y="48"/>
                  </a:lnTo>
                  <a:lnTo>
                    <a:pt x="5" y="44"/>
                  </a:lnTo>
                  <a:lnTo>
                    <a:pt x="5" y="44"/>
                  </a:lnTo>
                  <a:lnTo>
                    <a:pt x="1" y="34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1" y="11"/>
                  </a:lnTo>
                  <a:lnTo>
                    <a:pt x="3" y="8"/>
                  </a:lnTo>
                  <a:lnTo>
                    <a:pt x="7" y="6"/>
                  </a:lnTo>
                  <a:lnTo>
                    <a:pt x="45" y="0"/>
                  </a:lnTo>
                  <a:lnTo>
                    <a:pt x="74" y="21"/>
                  </a:ln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Freeform 178"/>
            <p:cNvSpPr/>
            <p:nvPr/>
          </p:nvSpPr>
          <p:spPr bwMode="auto">
            <a:xfrm>
              <a:off x="10980721" y="5649934"/>
              <a:ext cx="44461" cy="82081"/>
            </a:xfrm>
            <a:custGeom>
              <a:avLst/>
              <a:gdLst>
                <a:gd name="T0" fmla="*/ 28 w 28"/>
                <a:gd name="T1" fmla="*/ 2 h 52"/>
                <a:gd name="T2" fmla="*/ 22 w 28"/>
                <a:gd name="T3" fmla="*/ 52 h 52"/>
                <a:gd name="T4" fmla="*/ 0 w 28"/>
                <a:gd name="T5" fmla="*/ 50 h 52"/>
                <a:gd name="T6" fmla="*/ 7 w 28"/>
                <a:gd name="T7" fmla="*/ 0 h 52"/>
                <a:gd name="T8" fmla="*/ 28 w 28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2">
                  <a:moveTo>
                    <a:pt x="28" y="2"/>
                  </a:moveTo>
                  <a:lnTo>
                    <a:pt x="22" y="52"/>
                  </a:lnTo>
                  <a:lnTo>
                    <a:pt x="0" y="50"/>
                  </a:lnTo>
                  <a:lnTo>
                    <a:pt x="7" y="0"/>
                  </a:lnTo>
                  <a:lnTo>
                    <a:pt x="2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Freeform 179"/>
            <p:cNvSpPr/>
            <p:nvPr/>
          </p:nvSpPr>
          <p:spPr bwMode="auto">
            <a:xfrm>
              <a:off x="11004661" y="5489192"/>
              <a:ext cx="332882" cy="253084"/>
            </a:xfrm>
            <a:custGeom>
              <a:avLst/>
              <a:gdLst>
                <a:gd name="T0" fmla="*/ 210 w 210"/>
                <a:gd name="T1" fmla="*/ 17 h 159"/>
                <a:gd name="T2" fmla="*/ 210 w 210"/>
                <a:gd name="T3" fmla="*/ 17 h 159"/>
                <a:gd name="T4" fmla="*/ 210 w 210"/>
                <a:gd name="T5" fmla="*/ 14 h 159"/>
                <a:gd name="T6" fmla="*/ 210 w 210"/>
                <a:gd name="T7" fmla="*/ 10 h 159"/>
                <a:gd name="T8" fmla="*/ 208 w 210"/>
                <a:gd name="T9" fmla="*/ 2 h 159"/>
                <a:gd name="T10" fmla="*/ 208 w 210"/>
                <a:gd name="T11" fmla="*/ 2 h 159"/>
                <a:gd name="T12" fmla="*/ 198 w 210"/>
                <a:gd name="T13" fmla="*/ 0 h 159"/>
                <a:gd name="T14" fmla="*/ 189 w 210"/>
                <a:gd name="T15" fmla="*/ 2 h 159"/>
                <a:gd name="T16" fmla="*/ 177 w 210"/>
                <a:gd name="T17" fmla="*/ 6 h 159"/>
                <a:gd name="T18" fmla="*/ 168 w 210"/>
                <a:gd name="T19" fmla="*/ 10 h 159"/>
                <a:gd name="T20" fmla="*/ 158 w 210"/>
                <a:gd name="T21" fmla="*/ 16 h 159"/>
                <a:gd name="T22" fmla="*/ 150 w 210"/>
                <a:gd name="T23" fmla="*/ 23 h 159"/>
                <a:gd name="T24" fmla="*/ 145 w 210"/>
                <a:gd name="T25" fmla="*/ 29 h 159"/>
                <a:gd name="T26" fmla="*/ 139 w 210"/>
                <a:gd name="T27" fmla="*/ 37 h 159"/>
                <a:gd name="T28" fmla="*/ 107 w 210"/>
                <a:gd name="T29" fmla="*/ 101 h 159"/>
                <a:gd name="T30" fmla="*/ 6 w 210"/>
                <a:gd name="T31" fmla="*/ 101 h 159"/>
                <a:gd name="T32" fmla="*/ 6 w 210"/>
                <a:gd name="T33" fmla="*/ 101 h 159"/>
                <a:gd name="T34" fmla="*/ 6 w 210"/>
                <a:gd name="T35" fmla="*/ 101 h 159"/>
                <a:gd name="T36" fmla="*/ 0 w 210"/>
                <a:gd name="T37" fmla="*/ 155 h 159"/>
                <a:gd name="T38" fmla="*/ 0 w 210"/>
                <a:gd name="T39" fmla="*/ 155 h 159"/>
                <a:gd name="T40" fmla="*/ 0 w 210"/>
                <a:gd name="T41" fmla="*/ 155 h 159"/>
                <a:gd name="T42" fmla="*/ 112 w 210"/>
                <a:gd name="T43" fmla="*/ 159 h 159"/>
                <a:gd name="T44" fmla="*/ 112 w 210"/>
                <a:gd name="T45" fmla="*/ 159 h 159"/>
                <a:gd name="T46" fmla="*/ 120 w 210"/>
                <a:gd name="T47" fmla="*/ 157 h 159"/>
                <a:gd name="T48" fmla="*/ 126 w 210"/>
                <a:gd name="T49" fmla="*/ 157 h 159"/>
                <a:gd name="T50" fmla="*/ 135 w 210"/>
                <a:gd name="T51" fmla="*/ 151 h 159"/>
                <a:gd name="T52" fmla="*/ 141 w 210"/>
                <a:gd name="T53" fmla="*/ 145 h 159"/>
                <a:gd name="T54" fmla="*/ 147 w 210"/>
                <a:gd name="T55" fmla="*/ 139 h 159"/>
                <a:gd name="T56" fmla="*/ 147 w 210"/>
                <a:gd name="T57" fmla="*/ 139 h 159"/>
                <a:gd name="T58" fmla="*/ 179 w 210"/>
                <a:gd name="T59" fmla="*/ 77 h 159"/>
                <a:gd name="T60" fmla="*/ 210 w 210"/>
                <a:gd name="T61" fmla="*/ 17 h 159"/>
                <a:gd name="T62" fmla="*/ 210 w 210"/>
                <a:gd name="T63" fmla="*/ 1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159">
                  <a:moveTo>
                    <a:pt x="210" y="17"/>
                  </a:moveTo>
                  <a:lnTo>
                    <a:pt x="210" y="17"/>
                  </a:lnTo>
                  <a:lnTo>
                    <a:pt x="210" y="14"/>
                  </a:lnTo>
                  <a:lnTo>
                    <a:pt x="210" y="10"/>
                  </a:lnTo>
                  <a:lnTo>
                    <a:pt x="208" y="2"/>
                  </a:lnTo>
                  <a:lnTo>
                    <a:pt x="208" y="2"/>
                  </a:lnTo>
                  <a:lnTo>
                    <a:pt x="198" y="0"/>
                  </a:lnTo>
                  <a:lnTo>
                    <a:pt x="189" y="2"/>
                  </a:lnTo>
                  <a:lnTo>
                    <a:pt x="177" y="6"/>
                  </a:lnTo>
                  <a:lnTo>
                    <a:pt x="168" y="10"/>
                  </a:lnTo>
                  <a:lnTo>
                    <a:pt x="158" y="16"/>
                  </a:lnTo>
                  <a:lnTo>
                    <a:pt x="150" y="23"/>
                  </a:lnTo>
                  <a:lnTo>
                    <a:pt x="145" y="29"/>
                  </a:lnTo>
                  <a:lnTo>
                    <a:pt x="139" y="37"/>
                  </a:lnTo>
                  <a:lnTo>
                    <a:pt x="107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2" y="159"/>
                  </a:lnTo>
                  <a:lnTo>
                    <a:pt x="112" y="159"/>
                  </a:lnTo>
                  <a:lnTo>
                    <a:pt x="120" y="157"/>
                  </a:lnTo>
                  <a:lnTo>
                    <a:pt x="126" y="157"/>
                  </a:lnTo>
                  <a:lnTo>
                    <a:pt x="135" y="151"/>
                  </a:lnTo>
                  <a:lnTo>
                    <a:pt x="141" y="145"/>
                  </a:lnTo>
                  <a:lnTo>
                    <a:pt x="147" y="139"/>
                  </a:lnTo>
                  <a:lnTo>
                    <a:pt x="147" y="139"/>
                  </a:lnTo>
                  <a:lnTo>
                    <a:pt x="179" y="77"/>
                  </a:lnTo>
                  <a:lnTo>
                    <a:pt x="210" y="17"/>
                  </a:lnTo>
                  <a:lnTo>
                    <a:pt x="210" y="17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180"/>
            <p:cNvSpPr/>
            <p:nvPr/>
          </p:nvSpPr>
          <p:spPr bwMode="auto">
            <a:xfrm>
              <a:off x="11248623" y="5452711"/>
              <a:ext cx="330602" cy="540368"/>
            </a:xfrm>
            <a:custGeom>
              <a:avLst/>
              <a:gdLst>
                <a:gd name="T0" fmla="*/ 14 w 208"/>
                <a:gd name="T1" fmla="*/ 328 h 340"/>
                <a:gd name="T2" fmla="*/ 14 w 208"/>
                <a:gd name="T3" fmla="*/ 328 h 340"/>
                <a:gd name="T4" fmla="*/ 35 w 208"/>
                <a:gd name="T5" fmla="*/ 332 h 340"/>
                <a:gd name="T6" fmla="*/ 54 w 208"/>
                <a:gd name="T7" fmla="*/ 336 h 340"/>
                <a:gd name="T8" fmla="*/ 75 w 208"/>
                <a:gd name="T9" fmla="*/ 338 h 340"/>
                <a:gd name="T10" fmla="*/ 94 w 208"/>
                <a:gd name="T11" fmla="*/ 340 h 340"/>
                <a:gd name="T12" fmla="*/ 115 w 208"/>
                <a:gd name="T13" fmla="*/ 338 h 340"/>
                <a:gd name="T14" fmla="*/ 136 w 208"/>
                <a:gd name="T15" fmla="*/ 336 h 340"/>
                <a:gd name="T16" fmla="*/ 155 w 208"/>
                <a:gd name="T17" fmla="*/ 332 h 340"/>
                <a:gd name="T18" fmla="*/ 176 w 208"/>
                <a:gd name="T19" fmla="*/ 328 h 340"/>
                <a:gd name="T20" fmla="*/ 183 w 208"/>
                <a:gd name="T21" fmla="*/ 140 h 340"/>
                <a:gd name="T22" fmla="*/ 183 w 208"/>
                <a:gd name="T23" fmla="*/ 140 h 340"/>
                <a:gd name="T24" fmla="*/ 185 w 208"/>
                <a:gd name="T25" fmla="*/ 128 h 340"/>
                <a:gd name="T26" fmla="*/ 189 w 208"/>
                <a:gd name="T27" fmla="*/ 117 h 340"/>
                <a:gd name="T28" fmla="*/ 198 w 208"/>
                <a:gd name="T29" fmla="*/ 96 h 340"/>
                <a:gd name="T30" fmla="*/ 206 w 208"/>
                <a:gd name="T31" fmla="*/ 77 h 340"/>
                <a:gd name="T32" fmla="*/ 208 w 208"/>
                <a:gd name="T33" fmla="*/ 67 h 340"/>
                <a:gd name="T34" fmla="*/ 208 w 208"/>
                <a:gd name="T35" fmla="*/ 61 h 340"/>
                <a:gd name="T36" fmla="*/ 208 w 208"/>
                <a:gd name="T37" fmla="*/ 61 h 340"/>
                <a:gd name="T38" fmla="*/ 200 w 208"/>
                <a:gd name="T39" fmla="*/ 52 h 340"/>
                <a:gd name="T40" fmla="*/ 191 w 208"/>
                <a:gd name="T41" fmla="*/ 42 h 340"/>
                <a:gd name="T42" fmla="*/ 178 w 208"/>
                <a:gd name="T43" fmla="*/ 35 h 340"/>
                <a:gd name="T44" fmla="*/ 164 w 208"/>
                <a:gd name="T45" fmla="*/ 27 h 340"/>
                <a:gd name="T46" fmla="*/ 139 w 208"/>
                <a:gd name="T47" fmla="*/ 14 h 340"/>
                <a:gd name="T48" fmla="*/ 128 w 208"/>
                <a:gd name="T49" fmla="*/ 6 h 340"/>
                <a:gd name="T50" fmla="*/ 118 w 208"/>
                <a:gd name="T51" fmla="*/ 0 h 340"/>
                <a:gd name="T52" fmla="*/ 118 w 208"/>
                <a:gd name="T53" fmla="*/ 0 h 340"/>
                <a:gd name="T54" fmla="*/ 107 w 208"/>
                <a:gd name="T55" fmla="*/ 8 h 340"/>
                <a:gd name="T56" fmla="*/ 101 w 208"/>
                <a:gd name="T57" fmla="*/ 10 h 340"/>
                <a:gd name="T58" fmla="*/ 94 w 208"/>
                <a:gd name="T59" fmla="*/ 10 h 340"/>
                <a:gd name="T60" fmla="*/ 94 w 208"/>
                <a:gd name="T61" fmla="*/ 10 h 340"/>
                <a:gd name="T62" fmla="*/ 88 w 208"/>
                <a:gd name="T63" fmla="*/ 10 h 340"/>
                <a:gd name="T64" fmla="*/ 82 w 208"/>
                <a:gd name="T65" fmla="*/ 8 h 340"/>
                <a:gd name="T66" fmla="*/ 71 w 208"/>
                <a:gd name="T67" fmla="*/ 0 h 340"/>
                <a:gd name="T68" fmla="*/ 71 w 208"/>
                <a:gd name="T69" fmla="*/ 0 h 340"/>
                <a:gd name="T70" fmla="*/ 57 w 208"/>
                <a:gd name="T71" fmla="*/ 10 h 340"/>
                <a:gd name="T72" fmla="*/ 38 w 208"/>
                <a:gd name="T73" fmla="*/ 19 h 340"/>
                <a:gd name="T74" fmla="*/ 17 w 208"/>
                <a:gd name="T75" fmla="*/ 29 h 340"/>
                <a:gd name="T76" fmla="*/ 0 w 208"/>
                <a:gd name="T77" fmla="*/ 42 h 340"/>
                <a:gd name="T78" fmla="*/ 0 w 208"/>
                <a:gd name="T79" fmla="*/ 42 h 340"/>
                <a:gd name="T80" fmla="*/ 4 w 208"/>
                <a:gd name="T81" fmla="*/ 56 h 340"/>
                <a:gd name="T82" fmla="*/ 6 w 208"/>
                <a:gd name="T83" fmla="*/ 69 h 340"/>
                <a:gd name="T84" fmla="*/ 6 w 208"/>
                <a:gd name="T85" fmla="*/ 90 h 340"/>
                <a:gd name="T86" fmla="*/ 6 w 208"/>
                <a:gd name="T87" fmla="*/ 113 h 340"/>
                <a:gd name="T88" fmla="*/ 6 w 208"/>
                <a:gd name="T89" fmla="*/ 141 h 340"/>
                <a:gd name="T90" fmla="*/ 14 w 208"/>
                <a:gd name="T91" fmla="*/ 32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8" h="340">
                  <a:moveTo>
                    <a:pt x="14" y="328"/>
                  </a:moveTo>
                  <a:lnTo>
                    <a:pt x="14" y="328"/>
                  </a:lnTo>
                  <a:lnTo>
                    <a:pt x="35" y="332"/>
                  </a:lnTo>
                  <a:lnTo>
                    <a:pt x="54" y="336"/>
                  </a:lnTo>
                  <a:lnTo>
                    <a:pt x="75" y="338"/>
                  </a:lnTo>
                  <a:lnTo>
                    <a:pt x="94" y="340"/>
                  </a:lnTo>
                  <a:lnTo>
                    <a:pt x="115" y="338"/>
                  </a:lnTo>
                  <a:lnTo>
                    <a:pt x="136" y="336"/>
                  </a:lnTo>
                  <a:lnTo>
                    <a:pt x="155" y="332"/>
                  </a:lnTo>
                  <a:lnTo>
                    <a:pt x="176" y="328"/>
                  </a:lnTo>
                  <a:lnTo>
                    <a:pt x="183" y="140"/>
                  </a:lnTo>
                  <a:lnTo>
                    <a:pt x="183" y="140"/>
                  </a:lnTo>
                  <a:lnTo>
                    <a:pt x="185" y="128"/>
                  </a:lnTo>
                  <a:lnTo>
                    <a:pt x="189" y="117"/>
                  </a:lnTo>
                  <a:lnTo>
                    <a:pt x="198" y="96"/>
                  </a:lnTo>
                  <a:lnTo>
                    <a:pt x="206" y="77"/>
                  </a:lnTo>
                  <a:lnTo>
                    <a:pt x="208" y="67"/>
                  </a:lnTo>
                  <a:lnTo>
                    <a:pt x="208" y="61"/>
                  </a:lnTo>
                  <a:lnTo>
                    <a:pt x="208" y="61"/>
                  </a:lnTo>
                  <a:lnTo>
                    <a:pt x="200" y="52"/>
                  </a:lnTo>
                  <a:lnTo>
                    <a:pt x="191" y="42"/>
                  </a:lnTo>
                  <a:lnTo>
                    <a:pt x="178" y="35"/>
                  </a:lnTo>
                  <a:lnTo>
                    <a:pt x="164" y="27"/>
                  </a:lnTo>
                  <a:lnTo>
                    <a:pt x="139" y="14"/>
                  </a:lnTo>
                  <a:lnTo>
                    <a:pt x="128" y="6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07" y="8"/>
                  </a:lnTo>
                  <a:lnTo>
                    <a:pt x="101" y="10"/>
                  </a:lnTo>
                  <a:lnTo>
                    <a:pt x="94" y="10"/>
                  </a:lnTo>
                  <a:lnTo>
                    <a:pt x="94" y="10"/>
                  </a:lnTo>
                  <a:lnTo>
                    <a:pt x="88" y="10"/>
                  </a:lnTo>
                  <a:lnTo>
                    <a:pt x="82" y="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57" y="10"/>
                  </a:lnTo>
                  <a:lnTo>
                    <a:pt x="38" y="19"/>
                  </a:lnTo>
                  <a:lnTo>
                    <a:pt x="17" y="29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4" y="56"/>
                  </a:lnTo>
                  <a:lnTo>
                    <a:pt x="6" y="69"/>
                  </a:lnTo>
                  <a:lnTo>
                    <a:pt x="6" y="90"/>
                  </a:lnTo>
                  <a:lnTo>
                    <a:pt x="6" y="113"/>
                  </a:lnTo>
                  <a:lnTo>
                    <a:pt x="6" y="141"/>
                  </a:lnTo>
                  <a:lnTo>
                    <a:pt x="14" y="328"/>
                  </a:lnTo>
                  <a:close/>
                </a:path>
              </a:pathLst>
            </a:custGeom>
            <a:solidFill>
              <a:srgbClr val="4E9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181"/>
            <p:cNvSpPr/>
            <p:nvPr/>
          </p:nvSpPr>
          <p:spPr bwMode="auto">
            <a:xfrm>
              <a:off x="11325003" y="5456131"/>
              <a:ext cx="148201" cy="266764"/>
            </a:xfrm>
            <a:custGeom>
              <a:avLst/>
              <a:gdLst>
                <a:gd name="T0" fmla="*/ 93 w 93"/>
                <a:gd name="T1" fmla="*/ 14 h 168"/>
                <a:gd name="T2" fmla="*/ 88 w 93"/>
                <a:gd name="T3" fmla="*/ 61 h 168"/>
                <a:gd name="T4" fmla="*/ 46 w 93"/>
                <a:gd name="T5" fmla="*/ 168 h 168"/>
                <a:gd name="T6" fmla="*/ 6 w 93"/>
                <a:gd name="T7" fmla="*/ 61 h 168"/>
                <a:gd name="T8" fmla="*/ 0 w 93"/>
                <a:gd name="T9" fmla="*/ 14 h 168"/>
                <a:gd name="T10" fmla="*/ 19 w 93"/>
                <a:gd name="T11" fmla="*/ 0 h 168"/>
                <a:gd name="T12" fmla="*/ 72 w 93"/>
                <a:gd name="T13" fmla="*/ 0 h 168"/>
                <a:gd name="T14" fmla="*/ 93 w 93"/>
                <a:gd name="T15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168">
                  <a:moveTo>
                    <a:pt x="93" y="14"/>
                  </a:moveTo>
                  <a:lnTo>
                    <a:pt x="88" y="61"/>
                  </a:lnTo>
                  <a:lnTo>
                    <a:pt x="46" y="168"/>
                  </a:lnTo>
                  <a:lnTo>
                    <a:pt x="6" y="61"/>
                  </a:lnTo>
                  <a:lnTo>
                    <a:pt x="0" y="14"/>
                  </a:lnTo>
                  <a:lnTo>
                    <a:pt x="19" y="0"/>
                  </a:lnTo>
                  <a:lnTo>
                    <a:pt x="72" y="0"/>
                  </a:lnTo>
                  <a:lnTo>
                    <a:pt x="9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182"/>
            <p:cNvSpPr>
              <a:spLocks noChangeArrowheads="1"/>
            </p:cNvSpPr>
            <p:nvPr/>
          </p:nvSpPr>
          <p:spPr bwMode="auto">
            <a:xfrm>
              <a:off x="11358063" y="5428771"/>
              <a:ext cx="80940" cy="70681"/>
            </a:xfrm>
            <a:prstGeom prst="rect">
              <a:avLst/>
            </a:prstGeom>
            <a:solidFill>
              <a:srgbClr val="D2A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Freeform 183"/>
            <p:cNvSpPr/>
            <p:nvPr/>
          </p:nvSpPr>
          <p:spPr bwMode="auto">
            <a:xfrm>
              <a:off x="11382003" y="5492612"/>
              <a:ext cx="34200" cy="49020"/>
            </a:xfrm>
            <a:custGeom>
              <a:avLst/>
              <a:gdLst>
                <a:gd name="T0" fmla="*/ 4 w 21"/>
                <a:gd name="T1" fmla="*/ 31 h 31"/>
                <a:gd name="T2" fmla="*/ 0 w 21"/>
                <a:gd name="T3" fmla="*/ 25 h 31"/>
                <a:gd name="T4" fmla="*/ 10 w 21"/>
                <a:gd name="T5" fmla="*/ 0 h 31"/>
                <a:gd name="T6" fmla="*/ 21 w 21"/>
                <a:gd name="T7" fmla="*/ 23 h 31"/>
                <a:gd name="T8" fmla="*/ 17 w 21"/>
                <a:gd name="T9" fmla="*/ 31 h 31"/>
                <a:gd name="T10" fmla="*/ 17 w 21"/>
                <a:gd name="T11" fmla="*/ 31 h 31"/>
                <a:gd name="T12" fmla="*/ 4 w 21"/>
                <a:gd name="T13" fmla="*/ 31 h 31"/>
                <a:gd name="T14" fmla="*/ 4 w 21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31">
                  <a:moveTo>
                    <a:pt x="4" y="31"/>
                  </a:moveTo>
                  <a:lnTo>
                    <a:pt x="0" y="25"/>
                  </a:lnTo>
                  <a:lnTo>
                    <a:pt x="10" y="0"/>
                  </a:lnTo>
                  <a:lnTo>
                    <a:pt x="21" y="23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4" y="31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AA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Freeform 184"/>
            <p:cNvSpPr/>
            <p:nvPr/>
          </p:nvSpPr>
          <p:spPr bwMode="auto">
            <a:xfrm>
              <a:off x="11397963" y="5456131"/>
              <a:ext cx="63840" cy="100321"/>
            </a:xfrm>
            <a:custGeom>
              <a:avLst/>
              <a:gdLst>
                <a:gd name="T0" fmla="*/ 26 w 40"/>
                <a:gd name="T1" fmla="*/ 0 h 63"/>
                <a:gd name="T2" fmla="*/ 0 w 40"/>
                <a:gd name="T3" fmla="*/ 23 h 63"/>
                <a:gd name="T4" fmla="*/ 15 w 40"/>
                <a:gd name="T5" fmla="*/ 63 h 63"/>
                <a:gd name="T6" fmla="*/ 40 w 40"/>
                <a:gd name="T7" fmla="*/ 10 h 63"/>
                <a:gd name="T8" fmla="*/ 26 w 4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3">
                  <a:moveTo>
                    <a:pt x="26" y="0"/>
                  </a:moveTo>
                  <a:lnTo>
                    <a:pt x="0" y="23"/>
                  </a:lnTo>
                  <a:lnTo>
                    <a:pt x="15" y="63"/>
                  </a:lnTo>
                  <a:lnTo>
                    <a:pt x="40" y="1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Freeform 185"/>
            <p:cNvSpPr/>
            <p:nvPr/>
          </p:nvSpPr>
          <p:spPr bwMode="auto">
            <a:xfrm>
              <a:off x="11397963" y="5472092"/>
              <a:ext cx="101461" cy="250804"/>
            </a:xfrm>
            <a:custGeom>
              <a:avLst/>
              <a:gdLst>
                <a:gd name="T0" fmla="*/ 40 w 64"/>
                <a:gd name="T1" fmla="*/ 0 h 158"/>
                <a:gd name="T2" fmla="*/ 0 w 64"/>
                <a:gd name="T3" fmla="*/ 158 h 158"/>
                <a:gd name="T4" fmla="*/ 55 w 64"/>
                <a:gd name="T5" fmla="*/ 70 h 158"/>
                <a:gd name="T6" fmla="*/ 49 w 64"/>
                <a:gd name="T7" fmla="*/ 55 h 158"/>
                <a:gd name="T8" fmla="*/ 64 w 64"/>
                <a:gd name="T9" fmla="*/ 42 h 158"/>
                <a:gd name="T10" fmla="*/ 47 w 64"/>
                <a:gd name="T11" fmla="*/ 4 h 158"/>
                <a:gd name="T12" fmla="*/ 40 w 64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58">
                  <a:moveTo>
                    <a:pt x="40" y="0"/>
                  </a:moveTo>
                  <a:lnTo>
                    <a:pt x="0" y="158"/>
                  </a:lnTo>
                  <a:lnTo>
                    <a:pt x="55" y="70"/>
                  </a:lnTo>
                  <a:lnTo>
                    <a:pt x="49" y="55"/>
                  </a:lnTo>
                  <a:lnTo>
                    <a:pt x="64" y="42"/>
                  </a:lnTo>
                  <a:lnTo>
                    <a:pt x="47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186"/>
            <p:cNvSpPr/>
            <p:nvPr/>
          </p:nvSpPr>
          <p:spPr bwMode="auto">
            <a:xfrm>
              <a:off x="11337543" y="5456131"/>
              <a:ext cx="60420" cy="100321"/>
            </a:xfrm>
            <a:custGeom>
              <a:avLst/>
              <a:gdLst>
                <a:gd name="T0" fmla="*/ 11 w 38"/>
                <a:gd name="T1" fmla="*/ 0 h 63"/>
                <a:gd name="T2" fmla="*/ 38 w 38"/>
                <a:gd name="T3" fmla="*/ 23 h 63"/>
                <a:gd name="T4" fmla="*/ 24 w 38"/>
                <a:gd name="T5" fmla="*/ 63 h 63"/>
                <a:gd name="T6" fmla="*/ 0 w 38"/>
                <a:gd name="T7" fmla="*/ 10 h 63"/>
                <a:gd name="T8" fmla="*/ 11 w 38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63">
                  <a:moveTo>
                    <a:pt x="11" y="0"/>
                  </a:moveTo>
                  <a:lnTo>
                    <a:pt x="38" y="23"/>
                  </a:lnTo>
                  <a:lnTo>
                    <a:pt x="24" y="63"/>
                  </a:lnTo>
                  <a:lnTo>
                    <a:pt x="0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187"/>
            <p:cNvSpPr/>
            <p:nvPr/>
          </p:nvSpPr>
          <p:spPr bwMode="auto">
            <a:xfrm>
              <a:off x="11376304" y="5565573"/>
              <a:ext cx="42180" cy="157322"/>
            </a:xfrm>
            <a:custGeom>
              <a:avLst/>
              <a:gdLst>
                <a:gd name="T0" fmla="*/ 21 w 27"/>
                <a:gd name="T1" fmla="*/ 0 h 99"/>
                <a:gd name="T2" fmla="*/ 8 w 27"/>
                <a:gd name="T3" fmla="*/ 0 h 99"/>
                <a:gd name="T4" fmla="*/ 0 w 27"/>
                <a:gd name="T5" fmla="*/ 67 h 99"/>
                <a:gd name="T6" fmla="*/ 14 w 27"/>
                <a:gd name="T7" fmla="*/ 99 h 99"/>
                <a:gd name="T8" fmla="*/ 27 w 27"/>
                <a:gd name="T9" fmla="*/ 67 h 99"/>
                <a:gd name="T10" fmla="*/ 21 w 27"/>
                <a:gd name="T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99">
                  <a:moveTo>
                    <a:pt x="21" y="0"/>
                  </a:moveTo>
                  <a:lnTo>
                    <a:pt x="8" y="0"/>
                  </a:lnTo>
                  <a:lnTo>
                    <a:pt x="0" y="67"/>
                  </a:lnTo>
                  <a:lnTo>
                    <a:pt x="14" y="99"/>
                  </a:lnTo>
                  <a:lnTo>
                    <a:pt x="27" y="6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AA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Freeform 188"/>
            <p:cNvSpPr/>
            <p:nvPr/>
          </p:nvSpPr>
          <p:spPr bwMode="auto">
            <a:xfrm>
              <a:off x="11397963" y="5456131"/>
              <a:ext cx="63840" cy="85501"/>
            </a:xfrm>
            <a:custGeom>
              <a:avLst/>
              <a:gdLst>
                <a:gd name="T0" fmla="*/ 26 w 40"/>
                <a:gd name="T1" fmla="*/ 0 h 54"/>
                <a:gd name="T2" fmla="*/ 0 w 40"/>
                <a:gd name="T3" fmla="*/ 23 h 54"/>
                <a:gd name="T4" fmla="*/ 15 w 40"/>
                <a:gd name="T5" fmla="*/ 54 h 54"/>
                <a:gd name="T6" fmla="*/ 40 w 40"/>
                <a:gd name="T7" fmla="*/ 10 h 54"/>
                <a:gd name="T8" fmla="*/ 26 w 4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4">
                  <a:moveTo>
                    <a:pt x="26" y="0"/>
                  </a:moveTo>
                  <a:lnTo>
                    <a:pt x="0" y="23"/>
                  </a:lnTo>
                  <a:lnTo>
                    <a:pt x="15" y="54"/>
                  </a:lnTo>
                  <a:lnTo>
                    <a:pt x="40" y="1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Freeform 189"/>
            <p:cNvSpPr/>
            <p:nvPr/>
          </p:nvSpPr>
          <p:spPr bwMode="auto">
            <a:xfrm>
              <a:off x="11397963" y="5472092"/>
              <a:ext cx="91201" cy="250804"/>
            </a:xfrm>
            <a:custGeom>
              <a:avLst/>
              <a:gdLst>
                <a:gd name="T0" fmla="*/ 40 w 57"/>
                <a:gd name="T1" fmla="*/ 0 h 158"/>
                <a:gd name="T2" fmla="*/ 0 w 57"/>
                <a:gd name="T3" fmla="*/ 158 h 158"/>
                <a:gd name="T4" fmla="*/ 49 w 57"/>
                <a:gd name="T5" fmla="*/ 63 h 158"/>
                <a:gd name="T6" fmla="*/ 42 w 57"/>
                <a:gd name="T7" fmla="*/ 51 h 158"/>
                <a:gd name="T8" fmla="*/ 57 w 57"/>
                <a:gd name="T9" fmla="*/ 40 h 158"/>
                <a:gd name="T10" fmla="*/ 47 w 57"/>
                <a:gd name="T11" fmla="*/ 4 h 158"/>
                <a:gd name="T12" fmla="*/ 40 w 57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58">
                  <a:moveTo>
                    <a:pt x="40" y="0"/>
                  </a:moveTo>
                  <a:lnTo>
                    <a:pt x="0" y="158"/>
                  </a:lnTo>
                  <a:lnTo>
                    <a:pt x="49" y="63"/>
                  </a:lnTo>
                  <a:lnTo>
                    <a:pt x="42" y="51"/>
                  </a:lnTo>
                  <a:lnTo>
                    <a:pt x="57" y="40"/>
                  </a:lnTo>
                  <a:lnTo>
                    <a:pt x="47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E9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Freeform 190"/>
            <p:cNvSpPr/>
            <p:nvPr/>
          </p:nvSpPr>
          <p:spPr bwMode="auto">
            <a:xfrm>
              <a:off x="11298783" y="5472092"/>
              <a:ext cx="99180" cy="250804"/>
            </a:xfrm>
            <a:custGeom>
              <a:avLst/>
              <a:gdLst>
                <a:gd name="T0" fmla="*/ 25 w 63"/>
                <a:gd name="T1" fmla="*/ 0 h 158"/>
                <a:gd name="T2" fmla="*/ 63 w 63"/>
                <a:gd name="T3" fmla="*/ 158 h 158"/>
                <a:gd name="T4" fmla="*/ 9 w 63"/>
                <a:gd name="T5" fmla="*/ 70 h 158"/>
                <a:gd name="T6" fmla="*/ 15 w 63"/>
                <a:gd name="T7" fmla="*/ 55 h 158"/>
                <a:gd name="T8" fmla="*/ 0 w 63"/>
                <a:gd name="T9" fmla="*/ 42 h 158"/>
                <a:gd name="T10" fmla="*/ 17 w 63"/>
                <a:gd name="T11" fmla="*/ 4 h 158"/>
                <a:gd name="T12" fmla="*/ 25 w 63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58">
                  <a:moveTo>
                    <a:pt x="25" y="0"/>
                  </a:moveTo>
                  <a:lnTo>
                    <a:pt x="63" y="158"/>
                  </a:lnTo>
                  <a:lnTo>
                    <a:pt x="9" y="70"/>
                  </a:lnTo>
                  <a:lnTo>
                    <a:pt x="15" y="55"/>
                  </a:lnTo>
                  <a:lnTo>
                    <a:pt x="0" y="42"/>
                  </a:lnTo>
                  <a:lnTo>
                    <a:pt x="17" y="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Freeform 191"/>
            <p:cNvSpPr/>
            <p:nvPr/>
          </p:nvSpPr>
          <p:spPr bwMode="auto">
            <a:xfrm>
              <a:off x="11305623" y="5472092"/>
              <a:ext cx="92340" cy="250804"/>
            </a:xfrm>
            <a:custGeom>
              <a:avLst/>
              <a:gdLst>
                <a:gd name="T0" fmla="*/ 20 w 58"/>
                <a:gd name="T1" fmla="*/ 0 h 158"/>
                <a:gd name="T2" fmla="*/ 58 w 58"/>
                <a:gd name="T3" fmla="*/ 158 h 158"/>
                <a:gd name="T4" fmla="*/ 8 w 58"/>
                <a:gd name="T5" fmla="*/ 63 h 158"/>
                <a:gd name="T6" fmla="*/ 18 w 58"/>
                <a:gd name="T7" fmla="*/ 51 h 158"/>
                <a:gd name="T8" fmla="*/ 0 w 58"/>
                <a:gd name="T9" fmla="*/ 40 h 158"/>
                <a:gd name="T10" fmla="*/ 12 w 58"/>
                <a:gd name="T11" fmla="*/ 4 h 158"/>
                <a:gd name="T12" fmla="*/ 20 w 58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58">
                  <a:moveTo>
                    <a:pt x="20" y="0"/>
                  </a:moveTo>
                  <a:lnTo>
                    <a:pt x="58" y="158"/>
                  </a:lnTo>
                  <a:lnTo>
                    <a:pt x="8" y="63"/>
                  </a:lnTo>
                  <a:lnTo>
                    <a:pt x="18" y="51"/>
                  </a:lnTo>
                  <a:lnTo>
                    <a:pt x="0" y="40"/>
                  </a:lnTo>
                  <a:lnTo>
                    <a:pt x="12" y="4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4E96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192"/>
            <p:cNvSpPr/>
            <p:nvPr/>
          </p:nvSpPr>
          <p:spPr bwMode="auto">
            <a:xfrm>
              <a:off x="11337543" y="5456131"/>
              <a:ext cx="60420" cy="85501"/>
            </a:xfrm>
            <a:custGeom>
              <a:avLst/>
              <a:gdLst>
                <a:gd name="T0" fmla="*/ 11 w 38"/>
                <a:gd name="T1" fmla="*/ 0 h 54"/>
                <a:gd name="T2" fmla="*/ 38 w 38"/>
                <a:gd name="T3" fmla="*/ 23 h 54"/>
                <a:gd name="T4" fmla="*/ 22 w 38"/>
                <a:gd name="T5" fmla="*/ 54 h 54"/>
                <a:gd name="T6" fmla="*/ 0 w 38"/>
                <a:gd name="T7" fmla="*/ 10 h 54"/>
                <a:gd name="T8" fmla="*/ 11 w 3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4">
                  <a:moveTo>
                    <a:pt x="11" y="0"/>
                  </a:moveTo>
                  <a:lnTo>
                    <a:pt x="38" y="23"/>
                  </a:lnTo>
                  <a:lnTo>
                    <a:pt x="22" y="54"/>
                  </a:lnTo>
                  <a:lnTo>
                    <a:pt x="0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193"/>
            <p:cNvSpPr/>
            <p:nvPr/>
          </p:nvSpPr>
          <p:spPr bwMode="auto">
            <a:xfrm>
              <a:off x="11385424" y="5539352"/>
              <a:ext cx="27360" cy="26221"/>
            </a:xfrm>
            <a:custGeom>
              <a:avLst/>
              <a:gdLst>
                <a:gd name="T0" fmla="*/ 15 w 17"/>
                <a:gd name="T1" fmla="*/ 0 h 17"/>
                <a:gd name="T2" fmla="*/ 2 w 17"/>
                <a:gd name="T3" fmla="*/ 0 h 17"/>
                <a:gd name="T4" fmla="*/ 2 w 17"/>
                <a:gd name="T5" fmla="*/ 0 h 17"/>
                <a:gd name="T6" fmla="*/ 0 w 17"/>
                <a:gd name="T7" fmla="*/ 9 h 17"/>
                <a:gd name="T8" fmla="*/ 2 w 17"/>
                <a:gd name="T9" fmla="*/ 17 h 17"/>
                <a:gd name="T10" fmla="*/ 15 w 17"/>
                <a:gd name="T11" fmla="*/ 17 h 17"/>
                <a:gd name="T12" fmla="*/ 15 w 17"/>
                <a:gd name="T13" fmla="*/ 17 h 17"/>
                <a:gd name="T14" fmla="*/ 17 w 17"/>
                <a:gd name="T15" fmla="*/ 9 h 17"/>
                <a:gd name="T16" fmla="*/ 15 w 17"/>
                <a:gd name="T17" fmla="*/ 0 h 17"/>
                <a:gd name="T18" fmla="*/ 15 w 17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15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9"/>
                  </a:lnTo>
                  <a:lnTo>
                    <a:pt x="2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7" y="9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AA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Freeform 194"/>
            <p:cNvSpPr/>
            <p:nvPr/>
          </p:nvSpPr>
          <p:spPr bwMode="auto">
            <a:xfrm>
              <a:off x="11392264" y="5729735"/>
              <a:ext cx="10260" cy="263344"/>
            </a:xfrm>
            <a:custGeom>
              <a:avLst/>
              <a:gdLst>
                <a:gd name="T0" fmla="*/ 4 w 7"/>
                <a:gd name="T1" fmla="*/ 166 h 166"/>
                <a:gd name="T2" fmla="*/ 4 w 7"/>
                <a:gd name="T3" fmla="*/ 166 h 166"/>
                <a:gd name="T4" fmla="*/ 7 w 7"/>
                <a:gd name="T5" fmla="*/ 126 h 166"/>
                <a:gd name="T6" fmla="*/ 7 w 7"/>
                <a:gd name="T7" fmla="*/ 86 h 166"/>
                <a:gd name="T8" fmla="*/ 7 w 7"/>
                <a:gd name="T9" fmla="*/ 44 h 166"/>
                <a:gd name="T10" fmla="*/ 4 w 7"/>
                <a:gd name="T11" fmla="*/ 0 h 166"/>
                <a:gd name="T12" fmla="*/ 4 w 7"/>
                <a:gd name="T13" fmla="*/ 0 h 166"/>
                <a:gd name="T14" fmla="*/ 2 w 7"/>
                <a:gd name="T15" fmla="*/ 44 h 166"/>
                <a:gd name="T16" fmla="*/ 0 w 7"/>
                <a:gd name="T17" fmla="*/ 86 h 166"/>
                <a:gd name="T18" fmla="*/ 0 w 7"/>
                <a:gd name="T19" fmla="*/ 126 h 166"/>
                <a:gd name="T20" fmla="*/ 4 w 7"/>
                <a:gd name="T21" fmla="*/ 166 h 166"/>
                <a:gd name="T22" fmla="*/ 4 w 7"/>
                <a:gd name="T2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6">
                  <a:moveTo>
                    <a:pt x="4" y="166"/>
                  </a:moveTo>
                  <a:lnTo>
                    <a:pt x="4" y="166"/>
                  </a:lnTo>
                  <a:lnTo>
                    <a:pt x="7" y="126"/>
                  </a:lnTo>
                  <a:lnTo>
                    <a:pt x="7" y="86"/>
                  </a:lnTo>
                  <a:lnTo>
                    <a:pt x="7" y="44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4"/>
                  </a:lnTo>
                  <a:lnTo>
                    <a:pt x="0" y="86"/>
                  </a:lnTo>
                  <a:lnTo>
                    <a:pt x="0" y="126"/>
                  </a:lnTo>
                  <a:lnTo>
                    <a:pt x="4" y="166"/>
                  </a:lnTo>
                  <a:lnTo>
                    <a:pt x="4" y="166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Freeform 195"/>
            <p:cNvSpPr/>
            <p:nvPr/>
          </p:nvSpPr>
          <p:spPr bwMode="auto">
            <a:xfrm>
              <a:off x="11185922" y="5807257"/>
              <a:ext cx="93481" cy="21660"/>
            </a:xfrm>
            <a:custGeom>
              <a:avLst/>
              <a:gdLst>
                <a:gd name="T0" fmla="*/ 59 w 59"/>
                <a:gd name="T1" fmla="*/ 10 h 14"/>
                <a:gd name="T2" fmla="*/ 59 w 59"/>
                <a:gd name="T3" fmla="*/ 14 h 14"/>
                <a:gd name="T4" fmla="*/ 54 w 59"/>
                <a:gd name="T5" fmla="*/ 14 h 14"/>
                <a:gd name="T6" fmla="*/ 12 w 59"/>
                <a:gd name="T7" fmla="*/ 14 h 14"/>
                <a:gd name="T8" fmla="*/ 12 w 59"/>
                <a:gd name="T9" fmla="*/ 14 h 14"/>
                <a:gd name="T10" fmla="*/ 6 w 59"/>
                <a:gd name="T11" fmla="*/ 12 h 14"/>
                <a:gd name="T12" fmla="*/ 2 w 59"/>
                <a:gd name="T13" fmla="*/ 10 h 14"/>
                <a:gd name="T14" fmla="*/ 2 w 59"/>
                <a:gd name="T15" fmla="*/ 10 h 14"/>
                <a:gd name="T16" fmla="*/ 0 w 59"/>
                <a:gd name="T17" fmla="*/ 4 h 14"/>
                <a:gd name="T18" fmla="*/ 0 w 59"/>
                <a:gd name="T19" fmla="*/ 2 h 14"/>
                <a:gd name="T20" fmla="*/ 2 w 59"/>
                <a:gd name="T21" fmla="*/ 0 h 14"/>
                <a:gd name="T22" fmla="*/ 50 w 59"/>
                <a:gd name="T23" fmla="*/ 0 h 14"/>
                <a:gd name="T24" fmla="*/ 50 w 59"/>
                <a:gd name="T25" fmla="*/ 0 h 14"/>
                <a:gd name="T26" fmla="*/ 54 w 59"/>
                <a:gd name="T27" fmla="*/ 2 h 14"/>
                <a:gd name="T28" fmla="*/ 55 w 59"/>
                <a:gd name="T29" fmla="*/ 4 h 14"/>
                <a:gd name="T30" fmla="*/ 57 w 59"/>
                <a:gd name="T31" fmla="*/ 6 h 14"/>
                <a:gd name="T32" fmla="*/ 59 w 59"/>
                <a:gd name="T33" fmla="*/ 10 h 14"/>
                <a:gd name="T34" fmla="*/ 59 w 59"/>
                <a:gd name="T35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14">
                  <a:moveTo>
                    <a:pt x="59" y="10"/>
                  </a:moveTo>
                  <a:lnTo>
                    <a:pt x="59" y="14"/>
                  </a:lnTo>
                  <a:lnTo>
                    <a:pt x="5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6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7" y="6"/>
                  </a:lnTo>
                  <a:lnTo>
                    <a:pt x="59" y="10"/>
                  </a:lnTo>
                  <a:lnTo>
                    <a:pt x="59" y="10"/>
                  </a:ln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Freeform 196"/>
            <p:cNvSpPr/>
            <p:nvPr/>
          </p:nvSpPr>
          <p:spPr bwMode="auto">
            <a:xfrm>
              <a:off x="11185922" y="5807257"/>
              <a:ext cx="18240" cy="5700"/>
            </a:xfrm>
            <a:custGeom>
              <a:avLst/>
              <a:gdLst>
                <a:gd name="T0" fmla="*/ 0 w 12"/>
                <a:gd name="T1" fmla="*/ 2 h 4"/>
                <a:gd name="T2" fmla="*/ 0 w 12"/>
                <a:gd name="T3" fmla="*/ 2 h 4"/>
                <a:gd name="T4" fmla="*/ 0 w 12"/>
                <a:gd name="T5" fmla="*/ 0 h 4"/>
                <a:gd name="T6" fmla="*/ 12 w 12"/>
                <a:gd name="T7" fmla="*/ 0 h 4"/>
                <a:gd name="T8" fmla="*/ 12 w 12"/>
                <a:gd name="T9" fmla="*/ 0 h 4"/>
                <a:gd name="T10" fmla="*/ 10 w 12"/>
                <a:gd name="T11" fmla="*/ 2 h 4"/>
                <a:gd name="T12" fmla="*/ 8 w 12"/>
                <a:gd name="T13" fmla="*/ 4 h 4"/>
                <a:gd name="T14" fmla="*/ 2 w 12"/>
                <a:gd name="T15" fmla="*/ 4 h 4"/>
                <a:gd name="T16" fmla="*/ 2 w 12"/>
                <a:gd name="T17" fmla="*/ 4 h 4"/>
                <a:gd name="T18" fmla="*/ 0 w 12"/>
                <a:gd name="T19" fmla="*/ 2 h 4"/>
                <a:gd name="T20" fmla="*/ 0 w 12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8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E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7" name="Freeform 197"/>
            <p:cNvSpPr/>
            <p:nvPr/>
          </p:nvSpPr>
          <p:spPr bwMode="auto">
            <a:xfrm>
              <a:off x="11158562" y="5802697"/>
              <a:ext cx="120841" cy="90061"/>
            </a:xfrm>
            <a:custGeom>
              <a:avLst/>
              <a:gdLst>
                <a:gd name="T0" fmla="*/ 6 w 76"/>
                <a:gd name="T1" fmla="*/ 3 h 57"/>
                <a:gd name="T2" fmla="*/ 0 w 76"/>
                <a:gd name="T3" fmla="*/ 32 h 57"/>
                <a:gd name="T4" fmla="*/ 23 w 76"/>
                <a:gd name="T5" fmla="*/ 45 h 57"/>
                <a:gd name="T6" fmla="*/ 23 w 76"/>
                <a:gd name="T7" fmla="*/ 45 h 57"/>
                <a:gd name="T8" fmla="*/ 42 w 76"/>
                <a:gd name="T9" fmla="*/ 55 h 57"/>
                <a:gd name="T10" fmla="*/ 50 w 76"/>
                <a:gd name="T11" fmla="*/ 57 h 57"/>
                <a:gd name="T12" fmla="*/ 57 w 76"/>
                <a:gd name="T13" fmla="*/ 57 h 57"/>
                <a:gd name="T14" fmla="*/ 57 w 76"/>
                <a:gd name="T15" fmla="*/ 57 h 57"/>
                <a:gd name="T16" fmla="*/ 65 w 76"/>
                <a:gd name="T17" fmla="*/ 51 h 57"/>
                <a:gd name="T18" fmla="*/ 72 w 76"/>
                <a:gd name="T19" fmla="*/ 40 h 57"/>
                <a:gd name="T20" fmla="*/ 74 w 76"/>
                <a:gd name="T21" fmla="*/ 34 h 57"/>
                <a:gd name="T22" fmla="*/ 76 w 76"/>
                <a:gd name="T23" fmla="*/ 30 h 57"/>
                <a:gd name="T24" fmla="*/ 76 w 76"/>
                <a:gd name="T25" fmla="*/ 24 h 57"/>
                <a:gd name="T26" fmla="*/ 74 w 76"/>
                <a:gd name="T27" fmla="*/ 23 h 57"/>
                <a:gd name="T28" fmla="*/ 44 w 76"/>
                <a:gd name="T29" fmla="*/ 0 h 57"/>
                <a:gd name="T30" fmla="*/ 6 w 76"/>
                <a:gd name="T31" fmla="*/ 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" h="57">
                  <a:moveTo>
                    <a:pt x="6" y="3"/>
                  </a:moveTo>
                  <a:lnTo>
                    <a:pt x="0" y="32"/>
                  </a:lnTo>
                  <a:lnTo>
                    <a:pt x="23" y="45"/>
                  </a:lnTo>
                  <a:lnTo>
                    <a:pt x="23" y="45"/>
                  </a:lnTo>
                  <a:lnTo>
                    <a:pt x="42" y="55"/>
                  </a:lnTo>
                  <a:lnTo>
                    <a:pt x="50" y="57"/>
                  </a:lnTo>
                  <a:lnTo>
                    <a:pt x="57" y="57"/>
                  </a:lnTo>
                  <a:lnTo>
                    <a:pt x="57" y="57"/>
                  </a:lnTo>
                  <a:lnTo>
                    <a:pt x="65" y="51"/>
                  </a:lnTo>
                  <a:lnTo>
                    <a:pt x="72" y="40"/>
                  </a:lnTo>
                  <a:lnTo>
                    <a:pt x="74" y="34"/>
                  </a:lnTo>
                  <a:lnTo>
                    <a:pt x="76" y="30"/>
                  </a:lnTo>
                  <a:lnTo>
                    <a:pt x="76" y="24"/>
                  </a:lnTo>
                  <a:lnTo>
                    <a:pt x="74" y="23"/>
                  </a:lnTo>
                  <a:lnTo>
                    <a:pt x="44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Freeform 198"/>
            <p:cNvSpPr/>
            <p:nvPr/>
          </p:nvSpPr>
          <p:spPr bwMode="auto">
            <a:xfrm>
              <a:off x="11204162" y="5807257"/>
              <a:ext cx="120841" cy="88921"/>
            </a:xfrm>
            <a:custGeom>
              <a:avLst/>
              <a:gdLst>
                <a:gd name="T0" fmla="*/ 72 w 76"/>
                <a:gd name="T1" fmla="*/ 8 h 56"/>
                <a:gd name="T2" fmla="*/ 76 w 76"/>
                <a:gd name="T3" fmla="*/ 37 h 56"/>
                <a:gd name="T4" fmla="*/ 51 w 76"/>
                <a:gd name="T5" fmla="*/ 48 h 56"/>
                <a:gd name="T6" fmla="*/ 51 w 76"/>
                <a:gd name="T7" fmla="*/ 48 h 56"/>
                <a:gd name="T8" fmla="*/ 42 w 76"/>
                <a:gd name="T9" fmla="*/ 54 h 56"/>
                <a:gd name="T10" fmla="*/ 32 w 76"/>
                <a:gd name="T11" fmla="*/ 56 h 56"/>
                <a:gd name="T12" fmla="*/ 24 w 76"/>
                <a:gd name="T13" fmla="*/ 56 h 56"/>
                <a:gd name="T14" fmla="*/ 17 w 76"/>
                <a:gd name="T15" fmla="*/ 54 h 56"/>
                <a:gd name="T16" fmla="*/ 17 w 76"/>
                <a:gd name="T17" fmla="*/ 54 h 56"/>
                <a:gd name="T18" fmla="*/ 9 w 76"/>
                <a:gd name="T19" fmla="*/ 46 h 56"/>
                <a:gd name="T20" fmla="*/ 3 w 76"/>
                <a:gd name="T21" fmla="*/ 37 h 56"/>
                <a:gd name="T22" fmla="*/ 2 w 76"/>
                <a:gd name="T23" fmla="*/ 31 h 56"/>
                <a:gd name="T24" fmla="*/ 0 w 76"/>
                <a:gd name="T25" fmla="*/ 25 h 56"/>
                <a:gd name="T26" fmla="*/ 2 w 76"/>
                <a:gd name="T27" fmla="*/ 21 h 56"/>
                <a:gd name="T28" fmla="*/ 5 w 76"/>
                <a:gd name="T29" fmla="*/ 18 h 56"/>
                <a:gd name="T30" fmla="*/ 40 w 76"/>
                <a:gd name="T31" fmla="*/ 0 h 56"/>
                <a:gd name="T32" fmla="*/ 72 w 76"/>
                <a:gd name="T33" fmla="*/ 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56">
                  <a:moveTo>
                    <a:pt x="72" y="8"/>
                  </a:moveTo>
                  <a:lnTo>
                    <a:pt x="76" y="37"/>
                  </a:lnTo>
                  <a:lnTo>
                    <a:pt x="51" y="48"/>
                  </a:lnTo>
                  <a:lnTo>
                    <a:pt x="51" y="48"/>
                  </a:lnTo>
                  <a:lnTo>
                    <a:pt x="42" y="54"/>
                  </a:lnTo>
                  <a:lnTo>
                    <a:pt x="32" y="56"/>
                  </a:lnTo>
                  <a:lnTo>
                    <a:pt x="24" y="56"/>
                  </a:lnTo>
                  <a:lnTo>
                    <a:pt x="17" y="54"/>
                  </a:lnTo>
                  <a:lnTo>
                    <a:pt x="17" y="54"/>
                  </a:lnTo>
                  <a:lnTo>
                    <a:pt x="9" y="46"/>
                  </a:lnTo>
                  <a:lnTo>
                    <a:pt x="3" y="37"/>
                  </a:lnTo>
                  <a:lnTo>
                    <a:pt x="2" y="31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5" y="18"/>
                  </a:lnTo>
                  <a:lnTo>
                    <a:pt x="40" y="0"/>
                  </a:lnTo>
                  <a:lnTo>
                    <a:pt x="72" y="8"/>
                  </a:lnTo>
                  <a:close/>
                </a:path>
              </a:pathLst>
            </a:custGeom>
            <a:solidFill>
              <a:srgbClr val="D2A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Freeform 199"/>
            <p:cNvSpPr/>
            <p:nvPr/>
          </p:nvSpPr>
          <p:spPr bwMode="auto">
            <a:xfrm>
              <a:off x="11209862" y="5807257"/>
              <a:ext cx="121980" cy="92341"/>
            </a:xfrm>
            <a:custGeom>
              <a:avLst/>
              <a:gdLst>
                <a:gd name="T0" fmla="*/ 73 w 77"/>
                <a:gd name="T1" fmla="*/ 8 h 58"/>
                <a:gd name="T2" fmla="*/ 77 w 77"/>
                <a:gd name="T3" fmla="*/ 39 h 58"/>
                <a:gd name="T4" fmla="*/ 52 w 77"/>
                <a:gd name="T5" fmla="*/ 50 h 58"/>
                <a:gd name="T6" fmla="*/ 52 w 77"/>
                <a:gd name="T7" fmla="*/ 50 h 58"/>
                <a:gd name="T8" fmla="*/ 33 w 77"/>
                <a:gd name="T9" fmla="*/ 58 h 58"/>
                <a:gd name="T10" fmla="*/ 23 w 77"/>
                <a:gd name="T11" fmla="*/ 58 h 58"/>
                <a:gd name="T12" fmla="*/ 16 w 77"/>
                <a:gd name="T13" fmla="*/ 56 h 58"/>
                <a:gd name="T14" fmla="*/ 16 w 77"/>
                <a:gd name="T15" fmla="*/ 56 h 58"/>
                <a:gd name="T16" fmla="*/ 10 w 77"/>
                <a:gd name="T17" fmla="*/ 50 h 58"/>
                <a:gd name="T18" fmla="*/ 2 w 77"/>
                <a:gd name="T19" fmla="*/ 39 h 58"/>
                <a:gd name="T20" fmla="*/ 0 w 77"/>
                <a:gd name="T21" fmla="*/ 33 h 58"/>
                <a:gd name="T22" fmla="*/ 0 w 77"/>
                <a:gd name="T23" fmla="*/ 27 h 58"/>
                <a:gd name="T24" fmla="*/ 0 w 77"/>
                <a:gd name="T25" fmla="*/ 23 h 58"/>
                <a:gd name="T26" fmla="*/ 4 w 77"/>
                <a:gd name="T27" fmla="*/ 20 h 58"/>
                <a:gd name="T28" fmla="*/ 37 w 77"/>
                <a:gd name="T29" fmla="*/ 0 h 58"/>
                <a:gd name="T30" fmla="*/ 73 w 77"/>
                <a:gd name="T31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58">
                  <a:moveTo>
                    <a:pt x="73" y="8"/>
                  </a:moveTo>
                  <a:lnTo>
                    <a:pt x="77" y="39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33" y="58"/>
                  </a:lnTo>
                  <a:lnTo>
                    <a:pt x="23" y="58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0" y="50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0" y="23"/>
                  </a:lnTo>
                  <a:lnTo>
                    <a:pt x="4" y="20"/>
                  </a:lnTo>
                  <a:lnTo>
                    <a:pt x="37" y="0"/>
                  </a:lnTo>
                  <a:lnTo>
                    <a:pt x="73" y="8"/>
                  </a:ln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Freeform 200"/>
            <p:cNvSpPr/>
            <p:nvPr/>
          </p:nvSpPr>
          <p:spPr bwMode="auto">
            <a:xfrm>
              <a:off x="11309043" y="5802697"/>
              <a:ext cx="52440" cy="83221"/>
            </a:xfrm>
            <a:custGeom>
              <a:avLst/>
              <a:gdLst>
                <a:gd name="T0" fmla="*/ 21 w 33"/>
                <a:gd name="T1" fmla="*/ 0 h 53"/>
                <a:gd name="T2" fmla="*/ 33 w 33"/>
                <a:gd name="T3" fmla="*/ 49 h 53"/>
                <a:gd name="T4" fmla="*/ 12 w 33"/>
                <a:gd name="T5" fmla="*/ 53 h 53"/>
                <a:gd name="T6" fmla="*/ 0 w 33"/>
                <a:gd name="T7" fmla="*/ 5 h 53"/>
                <a:gd name="T8" fmla="*/ 21 w 33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3">
                  <a:moveTo>
                    <a:pt x="21" y="0"/>
                  </a:moveTo>
                  <a:lnTo>
                    <a:pt x="33" y="49"/>
                  </a:lnTo>
                  <a:lnTo>
                    <a:pt x="12" y="53"/>
                  </a:lnTo>
                  <a:lnTo>
                    <a:pt x="0" y="5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Freeform 201"/>
            <p:cNvSpPr/>
            <p:nvPr/>
          </p:nvSpPr>
          <p:spPr bwMode="auto">
            <a:xfrm>
              <a:off x="11331843" y="5539352"/>
              <a:ext cx="247382" cy="346565"/>
            </a:xfrm>
            <a:custGeom>
              <a:avLst/>
              <a:gdLst>
                <a:gd name="T0" fmla="*/ 156 w 156"/>
                <a:gd name="T1" fmla="*/ 15 h 219"/>
                <a:gd name="T2" fmla="*/ 156 w 156"/>
                <a:gd name="T3" fmla="*/ 15 h 219"/>
                <a:gd name="T4" fmla="*/ 156 w 156"/>
                <a:gd name="T5" fmla="*/ 11 h 219"/>
                <a:gd name="T6" fmla="*/ 156 w 156"/>
                <a:gd name="T7" fmla="*/ 7 h 219"/>
                <a:gd name="T8" fmla="*/ 150 w 156"/>
                <a:gd name="T9" fmla="*/ 0 h 219"/>
                <a:gd name="T10" fmla="*/ 150 w 156"/>
                <a:gd name="T11" fmla="*/ 0 h 219"/>
                <a:gd name="T12" fmla="*/ 141 w 156"/>
                <a:gd name="T13" fmla="*/ 4 h 219"/>
                <a:gd name="T14" fmla="*/ 131 w 156"/>
                <a:gd name="T15" fmla="*/ 9 h 219"/>
                <a:gd name="T16" fmla="*/ 124 w 156"/>
                <a:gd name="T17" fmla="*/ 17 h 219"/>
                <a:gd name="T18" fmla="*/ 116 w 156"/>
                <a:gd name="T19" fmla="*/ 25 h 219"/>
                <a:gd name="T20" fmla="*/ 108 w 156"/>
                <a:gd name="T21" fmla="*/ 34 h 219"/>
                <a:gd name="T22" fmla="*/ 103 w 156"/>
                <a:gd name="T23" fmla="*/ 44 h 219"/>
                <a:gd name="T24" fmla="*/ 101 w 156"/>
                <a:gd name="T25" fmla="*/ 53 h 219"/>
                <a:gd name="T26" fmla="*/ 99 w 156"/>
                <a:gd name="T27" fmla="*/ 63 h 219"/>
                <a:gd name="T28" fmla="*/ 93 w 156"/>
                <a:gd name="T29" fmla="*/ 129 h 219"/>
                <a:gd name="T30" fmla="*/ 0 w 156"/>
                <a:gd name="T31" fmla="*/ 166 h 219"/>
                <a:gd name="T32" fmla="*/ 0 w 156"/>
                <a:gd name="T33" fmla="*/ 166 h 219"/>
                <a:gd name="T34" fmla="*/ 0 w 156"/>
                <a:gd name="T35" fmla="*/ 166 h 219"/>
                <a:gd name="T36" fmla="*/ 13 w 156"/>
                <a:gd name="T37" fmla="*/ 219 h 219"/>
                <a:gd name="T38" fmla="*/ 13 w 156"/>
                <a:gd name="T39" fmla="*/ 219 h 219"/>
                <a:gd name="T40" fmla="*/ 13 w 156"/>
                <a:gd name="T41" fmla="*/ 219 h 219"/>
                <a:gd name="T42" fmla="*/ 118 w 156"/>
                <a:gd name="T43" fmla="*/ 181 h 219"/>
                <a:gd name="T44" fmla="*/ 118 w 156"/>
                <a:gd name="T45" fmla="*/ 181 h 219"/>
                <a:gd name="T46" fmla="*/ 126 w 156"/>
                <a:gd name="T47" fmla="*/ 177 h 219"/>
                <a:gd name="T48" fmla="*/ 129 w 156"/>
                <a:gd name="T49" fmla="*/ 173 h 219"/>
                <a:gd name="T50" fmla="*/ 137 w 156"/>
                <a:gd name="T51" fmla="*/ 166 h 219"/>
                <a:gd name="T52" fmla="*/ 141 w 156"/>
                <a:gd name="T53" fmla="*/ 158 h 219"/>
                <a:gd name="T54" fmla="*/ 143 w 156"/>
                <a:gd name="T55" fmla="*/ 150 h 219"/>
                <a:gd name="T56" fmla="*/ 143 w 156"/>
                <a:gd name="T57" fmla="*/ 150 h 219"/>
                <a:gd name="T58" fmla="*/ 150 w 156"/>
                <a:gd name="T59" fmla="*/ 80 h 219"/>
                <a:gd name="T60" fmla="*/ 156 w 156"/>
                <a:gd name="T61" fmla="*/ 15 h 219"/>
                <a:gd name="T62" fmla="*/ 156 w 156"/>
                <a:gd name="T63" fmla="*/ 1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" h="219">
                  <a:moveTo>
                    <a:pt x="156" y="15"/>
                  </a:moveTo>
                  <a:lnTo>
                    <a:pt x="156" y="15"/>
                  </a:lnTo>
                  <a:lnTo>
                    <a:pt x="156" y="11"/>
                  </a:lnTo>
                  <a:lnTo>
                    <a:pt x="156" y="7"/>
                  </a:lnTo>
                  <a:lnTo>
                    <a:pt x="150" y="0"/>
                  </a:lnTo>
                  <a:lnTo>
                    <a:pt x="150" y="0"/>
                  </a:lnTo>
                  <a:lnTo>
                    <a:pt x="141" y="4"/>
                  </a:lnTo>
                  <a:lnTo>
                    <a:pt x="131" y="9"/>
                  </a:lnTo>
                  <a:lnTo>
                    <a:pt x="124" y="17"/>
                  </a:lnTo>
                  <a:lnTo>
                    <a:pt x="116" y="25"/>
                  </a:lnTo>
                  <a:lnTo>
                    <a:pt x="108" y="34"/>
                  </a:lnTo>
                  <a:lnTo>
                    <a:pt x="103" y="44"/>
                  </a:lnTo>
                  <a:lnTo>
                    <a:pt x="101" y="53"/>
                  </a:lnTo>
                  <a:lnTo>
                    <a:pt x="99" y="63"/>
                  </a:lnTo>
                  <a:lnTo>
                    <a:pt x="93" y="129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0" y="166"/>
                  </a:lnTo>
                  <a:lnTo>
                    <a:pt x="13" y="219"/>
                  </a:lnTo>
                  <a:lnTo>
                    <a:pt x="13" y="219"/>
                  </a:lnTo>
                  <a:lnTo>
                    <a:pt x="13" y="219"/>
                  </a:lnTo>
                  <a:lnTo>
                    <a:pt x="118" y="181"/>
                  </a:lnTo>
                  <a:lnTo>
                    <a:pt x="118" y="181"/>
                  </a:lnTo>
                  <a:lnTo>
                    <a:pt x="126" y="177"/>
                  </a:lnTo>
                  <a:lnTo>
                    <a:pt x="129" y="173"/>
                  </a:lnTo>
                  <a:lnTo>
                    <a:pt x="137" y="166"/>
                  </a:lnTo>
                  <a:lnTo>
                    <a:pt x="141" y="158"/>
                  </a:lnTo>
                  <a:lnTo>
                    <a:pt x="143" y="150"/>
                  </a:lnTo>
                  <a:lnTo>
                    <a:pt x="143" y="150"/>
                  </a:lnTo>
                  <a:lnTo>
                    <a:pt x="150" y="80"/>
                  </a:lnTo>
                  <a:lnTo>
                    <a:pt x="156" y="15"/>
                  </a:lnTo>
                  <a:lnTo>
                    <a:pt x="156" y="15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Freeform 202"/>
            <p:cNvSpPr/>
            <p:nvPr/>
          </p:nvSpPr>
          <p:spPr bwMode="auto">
            <a:xfrm>
              <a:off x="11209862" y="5804977"/>
              <a:ext cx="91201" cy="47881"/>
            </a:xfrm>
            <a:custGeom>
              <a:avLst/>
              <a:gdLst>
                <a:gd name="T0" fmla="*/ 0 w 58"/>
                <a:gd name="T1" fmla="*/ 5 h 30"/>
                <a:gd name="T2" fmla="*/ 0 w 58"/>
                <a:gd name="T3" fmla="*/ 7 h 30"/>
                <a:gd name="T4" fmla="*/ 42 w 58"/>
                <a:gd name="T5" fmla="*/ 28 h 30"/>
                <a:gd name="T6" fmla="*/ 42 w 58"/>
                <a:gd name="T7" fmla="*/ 28 h 30"/>
                <a:gd name="T8" fmla="*/ 48 w 58"/>
                <a:gd name="T9" fmla="*/ 30 h 30"/>
                <a:gd name="T10" fmla="*/ 54 w 58"/>
                <a:gd name="T11" fmla="*/ 28 h 30"/>
                <a:gd name="T12" fmla="*/ 54 w 58"/>
                <a:gd name="T13" fmla="*/ 28 h 30"/>
                <a:gd name="T14" fmla="*/ 58 w 58"/>
                <a:gd name="T15" fmla="*/ 22 h 30"/>
                <a:gd name="T16" fmla="*/ 58 w 58"/>
                <a:gd name="T17" fmla="*/ 21 h 30"/>
                <a:gd name="T18" fmla="*/ 58 w 58"/>
                <a:gd name="T19" fmla="*/ 19 h 30"/>
                <a:gd name="T20" fmla="*/ 12 w 58"/>
                <a:gd name="T21" fmla="*/ 1 h 30"/>
                <a:gd name="T22" fmla="*/ 12 w 58"/>
                <a:gd name="T23" fmla="*/ 1 h 30"/>
                <a:gd name="T24" fmla="*/ 8 w 58"/>
                <a:gd name="T25" fmla="*/ 0 h 30"/>
                <a:gd name="T26" fmla="*/ 6 w 58"/>
                <a:gd name="T27" fmla="*/ 1 h 30"/>
                <a:gd name="T28" fmla="*/ 2 w 58"/>
                <a:gd name="T29" fmla="*/ 3 h 30"/>
                <a:gd name="T30" fmla="*/ 0 w 58"/>
                <a:gd name="T31" fmla="*/ 5 h 30"/>
                <a:gd name="T32" fmla="*/ 0 w 58"/>
                <a:gd name="T3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30">
                  <a:moveTo>
                    <a:pt x="0" y="5"/>
                  </a:moveTo>
                  <a:lnTo>
                    <a:pt x="0" y="7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8" y="30"/>
                  </a:lnTo>
                  <a:lnTo>
                    <a:pt x="54" y="28"/>
                  </a:lnTo>
                  <a:lnTo>
                    <a:pt x="54" y="28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19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8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2A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Freeform 203"/>
            <p:cNvSpPr/>
            <p:nvPr/>
          </p:nvSpPr>
          <p:spPr bwMode="auto">
            <a:xfrm>
              <a:off x="11209862" y="5802697"/>
              <a:ext cx="94620" cy="44460"/>
            </a:xfrm>
            <a:custGeom>
              <a:avLst/>
              <a:gdLst>
                <a:gd name="T0" fmla="*/ 2 w 60"/>
                <a:gd name="T1" fmla="*/ 3 h 28"/>
                <a:gd name="T2" fmla="*/ 0 w 60"/>
                <a:gd name="T3" fmla="*/ 9 h 28"/>
                <a:gd name="T4" fmla="*/ 4 w 60"/>
                <a:gd name="T5" fmla="*/ 11 h 28"/>
                <a:gd name="T6" fmla="*/ 44 w 60"/>
                <a:gd name="T7" fmla="*/ 26 h 28"/>
                <a:gd name="T8" fmla="*/ 44 w 60"/>
                <a:gd name="T9" fmla="*/ 26 h 28"/>
                <a:gd name="T10" fmla="*/ 50 w 60"/>
                <a:gd name="T11" fmla="*/ 28 h 28"/>
                <a:gd name="T12" fmla="*/ 56 w 60"/>
                <a:gd name="T13" fmla="*/ 26 h 28"/>
                <a:gd name="T14" fmla="*/ 56 w 60"/>
                <a:gd name="T15" fmla="*/ 26 h 28"/>
                <a:gd name="T16" fmla="*/ 58 w 60"/>
                <a:gd name="T17" fmla="*/ 23 h 28"/>
                <a:gd name="T18" fmla="*/ 60 w 60"/>
                <a:gd name="T19" fmla="*/ 19 h 28"/>
                <a:gd name="T20" fmla="*/ 60 w 60"/>
                <a:gd name="T21" fmla="*/ 19 h 28"/>
                <a:gd name="T22" fmla="*/ 14 w 60"/>
                <a:gd name="T23" fmla="*/ 0 h 28"/>
                <a:gd name="T24" fmla="*/ 14 w 60"/>
                <a:gd name="T25" fmla="*/ 0 h 28"/>
                <a:gd name="T26" fmla="*/ 8 w 60"/>
                <a:gd name="T27" fmla="*/ 0 h 28"/>
                <a:gd name="T28" fmla="*/ 4 w 60"/>
                <a:gd name="T29" fmla="*/ 2 h 28"/>
                <a:gd name="T30" fmla="*/ 2 w 60"/>
                <a:gd name="T31" fmla="*/ 3 h 28"/>
                <a:gd name="T32" fmla="*/ 2 w 60"/>
                <a:gd name="T33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28">
                  <a:moveTo>
                    <a:pt x="2" y="3"/>
                  </a:moveTo>
                  <a:lnTo>
                    <a:pt x="0" y="9"/>
                  </a:lnTo>
                  <a:lnTo>
                    <a:pt x="4" y="11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50" y="28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8" y="23"/>
                  </a:lnTo>
                  <a:lnTo>
                    <a:pt x="60" y="19"/>
                  </a:lnTo>
                  <a:lnTo>
                    <a:pt x="60" y="19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FED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Freeform 204"/>
            <p:cNvSpPr/>
            <p:nvPr/>
          </p:nvSpPr>
          <p:spPr bwMode="auto">
            <a:xfrm>
              <a:off x="11288523" y="5826637"/>
              <a:ext cx="15960" cy="9120"/>
            </a:xfrm>
            <a:custGeom>
              <a:avLst/>
              <a:gdLst>
                <a:gd name="T0" fmla="*/ 10 w 10"/>
                <a:gd name="T1" fmla="*/ 6 h 6"/>
                <a:gd name="T2" fmla="*/ 10 w 10"/>
                <a:gd name="T3" fmla="*/ 6 h 6"/>
                <a:gd name="T4" fmla="*/ 10 w 10"/>
                <a:gd name="T5" fmla="*/ 4 h 6"/>
                <a:gd name="T6" fmla="*/ 0 w 10"/>
                <a:gd name="T7" fmla="*/ 0 h 6"/>
                <a:gd name="T8" fmla="*/ 0 w 10"/>
                <a:gd name="T9" fmla="*/ 0 h 6"/>
                <a:gd name="T10" fmla="*/ 0 w 10"/>
                <a:gd name="T11" fmla="*/ 2 h 6"/>
                <a:gd name="T12" fmla="*/ 2 w 10"/>
                <a:gd name="T13" fmla="*/ 4 h 6"/>
                <a:gd name="T14" fmla="*/ 8 w 10"/>
                <a:gd name="T15" fmla="*/ 6 h 6"/>
                <a:gd name="T16" fmla="*/ 8 w 10"/>
                <a:gd name="T17" fmla="*/ 6 h 6"/>
                <a:gd name="T18" fmla="*/ 10 w 10"/>
                <a:gd name="T19" fmla="*/ 6 h 6"/>
                <a:gd name="T20" fmla="*/ 10 w 10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10" y="6"/>
                  </a:lnTo>
                  <a:lnTo>
                    <a:pt x="1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EE6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Freeform 206"/>
            <p:cNvSpPr/>
            <p:nvPr/>
          </p:nvSpPr>
          <p:spPr bwMode="auto">
            <a:xfrm>
              <a:off x="11125502" y="5786736"/>
              <a:ext cx="60420" cy="86641"/>
            </a:xfrm>
            <a:custGeom>
              <a:avLst/>
              <a:gdLst>
                <a:gd name="T0" fmla="*/ 17 w 38"/>
                <a:gd name="T1" fmla="*/ 0 h 55"/>
                <a:gd name="T2" fmla="*/ 0 w 38"/>
                <a:gd name="T3" fmla="*/ 48 h 55"/>
                <a:gd name="T4" fmla="*/ 21 w 38"/>
                <a:gd name="T5" fmla="*/ 55 h 55"/>
                <a:gd name="T6" fmla="*/ 38 w 38"/>
                <a:gd name="T7" fmla="*/ 8 h 55"/>
                <a:gd name="T8" fmla="*/ 17 w 3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55">
                  <a:moveTo>
                    <a:pt x="17" y="0"/>
                  </a:moveTo>
                  <a:lnTo>
                    <a:pt x="0" y="48"/>
                  </a:lnTo>
                  <a:lnTo>
                    <a:pt x="21" y="55"/>
                  </a:lnTo>
                  <a:lnTo>
                    <a:pt x="38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Freeform 207"/>
            <p:cNvSpPr/>
            <p:nvPr/>
          </p:nvSpPr>
          <p:spPr bwMode="auto">
            <a:xfrm>
              <a:off x="10924861" y="5511992"/>
              <a:ext cx="240541" cy="359106"/>
            </a:xfrm>
            <a:custGeom>
              <a:avLst/>
              <a:gdLst>
                <a:gd name="T0" fmla="*/ 0 w 151"/>
                <a:gd name="T1" fmla="*/ 32 h 226"/>
                <a:gd name="T2" fmla="*/ 0 w 151"/>
                <a:gd name="T3" fmla="*/ 32 h 226"/>
                <a:gd name="T4" fmla="*/ 0 w 151"/>
                <a:gd name="T5" fmla="*/ 15 h 226"/>
                <a:gd name="T6" fmla="*/ 0 w 151"/>
                <a:gd name="T7" fmla="*/ 5 h 226"/>
                <a:gd name="T8" fmla="*/ 2 w 151"/>
                <a:gd name="T9" fmla="*/ 0 h 226"/>
                <a:gd name="T10" fmla="*/ 2 w 151"/>
                <a:gd name="T11" fmla="*/ 0 h 226"/>
                <a:gd name="T12" fmla="*/ 29 w 151"/>
                <a:gd name="T13" fmla="*/ 7 h 226"/>
                <a:gd name="T14" fmla="*/ 36 w 151"/>
                <a:gd name="T15" fmla="*/ 13 h 226"/>
                <a:gd name="T16" fmla="*/ 40 w 151"/>
                <a:gd name="T17" fmla="*/ 21 h 226"/>
                <a:gd name="T18" fmla="*/ 61 w 151"/>
                <a:gd name="T19" fmla="*/ 127 h 226"/>
                <a:gd name="T20" fmla="*/ 151 w 151"/>
                <a:gd name="T21" fmla="*/ 173 h 226"/>
                <a:gd name="T22" fmla="*/ 151 w 151"/>
                <a:gd name="T23" fmla="*/ 173 h 226"/>
                <a:gd name="T24" fmla="*/ 151 w 151"/>
                <a:gd name="T25" fmla="*/ 175 h 226"/>
                <a:gd name="T26" fmla="*/ 132 w 151"/>
                <a:gd name="T27" fmla="*/ 225 h 226"/>
                <a:gd name="T28" fmla="*/ 132 w 151"/>
                <a:gd name="T29" fmla="*/ 225 h 226"/>
                <a:gd name="T30" fmla="*/ 132 w 151"/>
                <a:gd name="T31" fmla="*/ 226 h 226"/>
                <a:gd name="T32" fmla="*/ 31 w 151"/>
                <a:gd name="T33" fmla="*/ 175 h 226"/>
                <a:gd name="T34" fmla="*/ 31 w 151"/>
                <a:gd name="T35" fmla="*/ 175 h 226"/>
                <a:gd name="T36" fmla="*/ 25 w 151"/>
                <a:gd name="T37" fmla="*/ 171 h 226"/>
                <a:gd name="T38" fmla="*/ 21 w 151"/>
                <a:gd name="T39" fmla="*/ 167 h 226"/>
                <a:gd name="T40" fmla="*/ 14 w 151"/>
                <a:gd name="T41" fmla="*/ 160 h 226"/>
                <a:gd name="T42" fmla="*/ 12 w 151"/>
                <a:gd name="T43" fmla="*/ 150 h 226"/>
                <a:gd name="T44" fmla="*/ 10 w 151"/>
                <a:gd name="T45" fmla="*/ 143 h 226"/>
                <a:gd name="T46" fmla="*/ 10 w 151"/>
                <a:gd name="T47" fmla="*/ 143 h 226"/>
                <a:gd name="T48" fmla="*/ 0 w 151"/>
                <a:gd name="T49" fmla="*/ 32 h 226"/>
                <a:gd name="T50" fmla="*/ 0 w 151"/>
                <a:gd name="T51" fmla="*/ 3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226">
                  <a:moveTo>
                    <a:pt x="0" y="32"/>
                  </a:moveTo>
                  <a:lnTo>
                    <a:pt x="0" y="32"/>
                  </a:lnTo>
                  <a:lnTo>
                    <a:pt x="0" y="15"/>
                  </a:lnTo>
                  <a:lnTo>
                    <a:pt x="0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29" y="7"/>
                  </a:lnTo>
                  <a:lnTo>
                    <a:pt x="36" y="13"/>
                  </a:lnTo>
                  <a:lnTo>
                    <a:pt x="40" y="21"/>
                  </a:lnTo>
                  <a:lnTo>
                    <a:pt x="61" y="127"/>
                  </a:lnTo>
                  <a:lnTo>
                    <a:pt x="151" y="173"/>
                  </a:lnTo>
                  <a:lnTo>
                    <a:pt x="151" y="173"/>
                  </a:lnTo>
                  <a:lnTo>
                    <a:pt x="151" y="175"/>
                  </a:lnTo>
                  <a:lnTo>
                    <a:pt x="132" y="225"/>
                  </a:lnTo>
                  <a:lnTo>
                    <a:pt x="132" y="225"/>
                  </a:lnTo>
                  <a:lnTo>
                    <a:pt x="132" y="226"/>
                  </a:lnTo>
                  <a:lnTo>
                    <a:pt x="31" y="175"/>
                  </a:lnTo>
                  <a:lnTo>
                    <a:pt x="31" y="175"/>
                  </a:lnTo>
                  <a:lnTo>
                    <a:pt x="25" y="171"/>
                  </a:lnTo>
                  <a:lnTo>
                    <a:pt x="21" y="167"/>
                  </a:lnTo>
                  <a:lnTo>
                    <a:pt x="14" y="160"/>
                  </a:lnTo>
                  <a:lnTo>
                    <a:pt x="12" y="150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Freeform 208"/>
            <p:cNvSpPr/>
            <p:nvPr/>
          </p:nvSpPr>
          <p:spPr bwMode="auto">
            <a:xfrm>
              <a:off x="10831380" y="6463906"/>
              <a:ext cx="157321" cy="109442"/>
            </a:xfrm>
            <a:custGeom>
              <a:avLst/>
              <a:gdLst>
                <a:gd name="T0" fmla="*/ 8 w 99"/>
                <a:gd name="T1" fmla="*/ 0 h 69"/>
                <a:gd name="T2" fmla="*/ 8 w 99"/>
                <a:gd name="T3" fmla="*/ 0 h 69"/>
                <a:gd name="T4" fmla="*/ 4 w 99"/>
                <a:gd name="T5" fmla="*/ 8 h 69"/>
                <a:gd name="T6" fmla="*/ 2 w 99"/>
                <a:gd name="T7" fmla="*/ 15 h 69"/>
                <a:gd name="T8" fmla="*/ 0 w 99"/>
                <a:gd name="T9" fmla="*/ 25 h 69"/>
                <a:gd name="T10" fmla="*/ 0 w 99"/>
                <a:gd name="T11" fmla="*/ 33 h 69"/>
                <a:gd name="T12" fmla="*/ 0 w 99"/>
                <a:gd name="T13" fmla="*/ 33 h 69"/>
                <a:gd name="T14" fmla="*/ 0 w 99"/>
                <a:gd name="T15" fmla="*/ 42 h 69"/>
                <a:gd name="T16" fmla="*/ 2 w 99"/>
                <a:gd name="T17" fmla="*/ 44 h 69"/>
                <a:gd name="T18" fmla="*/ 6 w 99"/>
                <a:gd name="T19" fmla="*/ 46 h 69"/>
                <a:gd name="T20" fmla="*/ 6 w 99"/>
                <a:gd name="T21" fmla="*/ 46 h 69"/>
                <a:gd name="T22" fmla="*/ 12 w 99"/>
                <a:gd name="T23" fmla="*/ 48 h 69"/>
                <a:gd name="T24" fmla="*/ 14 w 99"/>
                <a:gd name="T25" fmla="*/ 48 h 69"/>
                <a:gd name="T26" fmla="*/ 14 w 99"/>
                <a:gd name="T27" fmla="*/ 48 h 69"/>
                <a:gd name="T28" fmla="*/ 14 w 99"/>
                <a:gd name="T29" fmla="*/ 48 h 69"/>
                <a:gd name="T30" fmla="*/ 17 w 99"/>
                <a:gd name="T31" fmla="*/ 48 h 69"/>
                <a:gd name="T32" fmla="*/ 21 w 99"/>
                <a:gd name="T33" fmla="*/ 52 h 69"/>
                <a:gd name="T34" fmla="*/ 33 w 99"/>
                <a:gd name="T35" fmla="*/ 59 h 69"/>
                <a:gd name="T36" fmla="*/ 33 w 99"/>
                <a:gd name="T37" fmla="*/ 59 h 69"/>
                <a:gd name="T38" fmla="*/ 46 w 99"/>
                <a:gd name="T39" fmla="*/ 65 h 69"/>
                <a:gd name="T40" fmla="*/ 57 w 99"/>
                <a:gd name="T41" fmla="*/ 69 h 69"/>
                <a:gd name="T42" fmla="*/ 69 w 99"/>
                <a:gd name="T43" fmla="*/ 69 h 69"/>
                <a:gd name="T44" fmla="*/ 69 w 99"/>
                <a:gd name="T45" fmla="*/ 69 h 69"/>
                <a:gd name="T46" fmla="*/ 80 w 99"/>
                <a:gd name="T47" fmla="*/ 69 h 69"/>
                <a:gd name="T48" fmla="*/ 90 w 99"/>
                <a:gd name="T49" fmla="*/ 67 h 69"/>
                <a:gd name="T50" fmla="*/ 95 w 99"/>
                <a:gd name="T51" fmla="*/ 65 h 69"/>
                <a:gd name="T52" fmla="*/ 97 w 99"/>
                <a:gd name="T53" fmla="*/ 61 h 69"/>
                <a:gd name="T54" fmla="*/ 99 w 99"/>
                <a:gd name="T55" fmla="*/ 59 h 69"/>
                <a:gd name="T56" fmla="*/ 99 w 99"/>
                <a:gd name="T57" fmla="*/ 59 h 69"/>
                <a:gd name="T58" fmla="*/ 97 w 99"/>
                <a:gd name="T59" fmla="*/ 54 h 69"/>
                <a:gd name="T60" fmla="*/ 95 w 99"/>
                <a:gd name="T61" fmla="*/ 48 h 69"/>
                <a:gd name="T62" fmla="*/ 82 w 99"/>
                <a:gd name="T63" fmla="*/ 38 h 69"/>
                <a:gd name="T64" fmla="*/ 82 w 99"/>
                <a:gd name="T65" fmla="*/ 38 h 69"/>
                <a:gd name="T66" fmla="*/ 73 w 99"/>
                <a:gd name="T67" fmla="*/ 31 h 69"/>
                <a:gd name="T68" fmla="*/ 65 w 99"/>
                <a:gd name="T69" fmla="*/ 21 h 69"/>
                <a:gd name="T70" fmla="*/ 55 w 99"/>
                <a:gd name="T71" fmla="*/ 6 h 69"/>
                <a:gd name="T72" fmla="*/ 55 w 99"/>
                <a:gd name="T73" fmla="*/ 6 h 69"/>
                <a:gd name="T74" fmla="*/ 52 w 99"/>
                <a:gd name="T75" fmla="*/ 2 h 69"/>
                <a:gd name="T76" fmla="*/ 46 w 99"/>
                <a:gd name="T77" fmla="*/ 2 h 69"/>
                <a:gd name="T78" fmla="*/ 40 w 99"/>
                <a:gd name="T79" fmla="*/ 2 h 69"/>
                <a:gd name="T80" fmla="*/ 34 w 99"/>
                <a:gd name="T81" fmla="*/ 4 h 69"/>
                <a:gd name="T82" fmla="*/ 34 w 99"/>
                <a:gd name="T83" fmla="*/ 4 h 69"/>
                <a:gd name="T84" fmla="*/ 31 w 99"/>
                <a:gd name="T85" fmla="*/ 8 h 69"/>
                <a:gd name="T86" fmla="*/ 27 w 99"/>
                <a:gd name="T87" fmla="*/ 12 h 69"/>
                <a:gd name="T88" fmla="*/ 23 w 99"/>
                <a:gd name="T89" fmla="*/ 15 h 69"/>
                <a:gd name="T90" fmla="*/ 19 w 99"/>
                <a:gd name="T91" fmla="*/ 15 h 69"/>
                <a:gd name="T92" fmla="*/ 17 w 99"/>
                <a:gd name="T93" fmla="*/ 15 h 69"/>
                <a:gd name="T94" fmla="*/ 17 w 99"/>
                <a:gd name="T95" fmla="*/ 15 h 69"/>
                <a:gd name="T96" fmla="*/ 14 w 99"/>
                <a:gd name="T97" fmla="*/ 10 h 69"/>
                <a:gd name="T98" fmla="*/ 10 w 99"/>
                <a:gd name="T99" fmla="*/ 6 h 69"/>
                <a:gd name="T100" fmla="*/ 8 w 99"/>
                <a:gd name="T101" fmla="*/ 2 h 69"/>
                <a:gd name="T102" fmla="*/ 8 w 99"/>
                <a:gd name="T103" fmla="*/ 0 h 69"/>
                <a:gd name="T104" fmla="*/ 8 w 99"/>
                <a:gd name="T10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9" h="69">
                  <a:moveTo>
                    <a:pt x="8" y="0"/>
                  </a:moveTo>
                  <a:lnTo>
                    <a:pt x="8" y="0"/>
                  </a:lnTo>
                  <a:lnTo>
                    <a:pt x="4" y="8"/>
                  </a:lnTo>
                  <a:lnTo>
                    <a:pt x="2" y="15"/>
                  </a:lnTo>
                  <a:lnTo>
                    <a:pt x="0" y="2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6" y="46"/>
                  </a:lnTo>
                  <a:lnTo>
                    <a:pt x="6" y="46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7" y="48"/>
                  </a:lnTo>
                  <a:lnTo>
                    <a:pt x="21" y="52"/>
                  </a:lnTo>
                  <a:lnTo>
                    <a:pt x="33" y="59"/>
                  </a:lnTo>
                  <a:lnTo>
                    <a:pt x="33" y="59"/>
                  </a:lnTo>
                  <a:lnTo>
                    <a:pt x="46" y="65"/>
                  </a:lnTo>
                  <a:lnTo>
                    <a:pt x="57" y="69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80" y="69"/>
                  </a:lnTo>
                  <a:lnTo>
                    <a:pt x="90" y="67"/>
                  </a:lnTo>
                  <a:lnTo>
                    <a:pt x="95" y="65"/>
                  </a:lnTo>
                  <a:lnTo>
                    <a:pt x="97" y="61"/>
                  </a:lnTo>
                  <a:lnTo>
                    <a:pt x="99" y="59"/>
                  </a:lnTo>
                  <a:lnTo>
                    <a:pt x="99" y="59"/>
                  </a:lnTo>
                  <a:lnTo>
                    <a:pt x="97" y="54"/>
                  </a:lnTo>
                  <a:lnTo>
                    <a:pt x="95" y="48"/>
                  </a:lnTo>
                  <a:lnTo>
                    <a:pt x="82" y="38"/>
                  </a:lnTo>
                  <a:lnTo>
                    <a:pt x="82" y="38"/>
                  </a:lnTo>
                  <a:lnTo>
                    <a:pt x="73" y="31"/>
                  </a:lnTo>
                  <a:lnTo>
                    <a:pt x="65" y="21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2" y="2"/>
                  </a:lnTo>
                  <a:lnTo>
                    <a:pt x="46" y="2"/>
                  </a:lnTo>
                  <a:lnTo>
                    <a:pt x="40" y="2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1" y="8"/>
                  </a:lnTo>
                  <a:lnTo>
                    <a:pt x="27" y="12"/>
                  </a:lnTo>
                  <a:lnTo>
                    <a:pt x="23" y="15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7" y="15"/>
                  </a:lnTo>
                  <a:lnTo>
                    <a:pt x="14" y="10"/>
                  </a:lnTo>
                  <a:lnTo>
                    <a:pt x="10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698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Freeform 209"/>
            <p:cNvSpPr/>
            <p:nvPr/>
          </p:nvSpPr>
          <p:spPr bwMode="auto">
            <a:xfrm>
              <a:off x="10707119" y="6463906"/>
              <a:ext cx="136801" cy="116282"/>
            </a:xfrm>
            <a:custGeom>
              <a:avLst/>
              <a:gdLst>
                <a:gd name="T0" fmla="*/ 6 w 86"/>
                <a:gd name="T1" fmla="*/ 0 h 73"/>
                <a:gd name="T2" fmla="*/ 6 w 86"/>
                <a:gd name="T3" fmla="*/ 0 h 73"/>
                <a:gd name="T4" fmla="*/ 4 w 86"/>
                <a:gd name="T5" fmla="*/ 8 h 73"/>
                <a:gd name="T6" fmla="*/ 2 w 86"/>
                <a:gd name="T7" fmla="*/ 17 h 73"/>
                <a:gd name="T8" fmla="*/ 0 w 86"/>
                <a:gd name="T9" fmla="*/ 34 h 73"/>
                <a:gd name="T10" fmla="*/ 0 w 86"/>
                <a:gd name="T11" fmla="*/ 34 h 73"/>
                <a:gd name="T12" fmla="*/ 2 w 86"/>
                <a:gd name="T13" fmla="*/ 44 h 73"/>
                <a:gd name="T14" fmla="*/ 4 w 86"/>
                <a:gd name="T15" fmla="*/ 46 h 73"/>
                <a:gd name="T16" fmla="*/ 6 w 86"/>
                <a:gd name="T17" fmla="*/ 48 h 73"/>
                <a:gd name="T18" fmla="*/ 6 w 86"/>
                <a:gd name="T19" fmla="*/ 48 h 73"/>
                <a:gd name="T20" fmla="*/ 11 w 86"/>
                <a:gd name="T21" fmla="*/ 52 h 73"/>
                <a:gd name="T22" fmla="*/ 11 w 86"/>
                <a:gd name="T23" fmla="*/ 50 h 73"/>
                <a:gd name="T24" fmla="*/ 13 w 86"/>
                <a:gd name="T25" fmla="*/ 50 h 73"/>
                <a:gd name="T26" fmla="*/ 13 w 86"/>
                <a:gd name="T27" fmla="*/ 50 h 73"/>
                <a:gd name="T28" fmla="*/ 15 w 86"/>
                <a:gd name="T29" fmla="*/ 50 h 73"/>
                <a:gd name="T30" fmla="*/ 19 w 86"/>
                <a:gd name="T31" fmla="*/ 54 h 73"/>
                <a:gd name="T32" fmla="*/ 29 w 86"/>
                <a:gd name="T33" fmla="*/ 61 h 73"/>
                <a:gd name="T34" fmla="*/ 29 w 86"/>
                <a:gd name="T35" fmla="*/ 61 h 73"/>
                <a:gd name="T36" fmla="*/ 42 w 86"/>
                <a:gd name="T37" fmla="*/ 69 h 73"/>
                <a:gd name="T38" fmla="*/ 50 w 86"/>
                <a:gd name="T39" fmla="*/ 71 h 73"/>
                <a:gd name="T40" fmla="*/ 59 w 86"/>
                <a:gd name="T41" fmla="*/ 73 h 73"/>
                <a:gd name="T42" fmla="*/ 59 w 86"/>
                <a:gd name="T43" fmla="*/ 73 h 73"/>
                <a:gd name="T44" fmla="*/ 71 w 86"/>
                <a:gd name="T45" fmla="*/ 73 h 73"/>
                <a:gd name="T46" fmla="*/ 78 w 86"/>
                <a:gd name="T47" fmla="*/ 71 h 73"/>
                <a:gd name="T48" fmla="*/ 84 w 86"/>
                <a:gd name="T49" fmla="*/ 67 h 73"/>
                <a:gd name="T50" fmla="*/ 86 w 86"/>
                <a:gd name="T51" fmla="*/ 65 h 73"/>
                <a:gd name="T52" fmla="*/ 86 w 86"/>
                <a:gd name="T53" fmla="*/ 61 h 73"/>
                <a:gd name="T54" fmla="*/ 86 w 86"/>
                <a:gd name="T55" fmla="*/ 61 h 73"/>
                <a:gd name="T56" fmla="*/ 86 w 86"/>
                <a:gd name="T57" fmla="*/ 55 h 73"/>
                <a:gd name="T58" fmla="*/ 82 w 86"/>
                <a:gd name="T59" fmla="*/ 50 h 73"/>
                <a:gd name="T60" fmla="*/ 72 w 86"/>
                <a:gd name="T61" fmla="*/ 40 h 73"/>
                <a:gd name="T62" fmla="*/ 72 w 86"/>
                <a:gd name="T63" fmla="*/ 40 h 73"/>
                <a:gd name="T64" fmla="*/ 65 w 86"/>
                <a:gd name="T65" fmla="*/ 33 h 73"/>
                <a:gd name="T66" fmla="*/ 57 w 86"/>
                <a:gd name="T67" fmla="*/ 23 h 73"/>
                <a:gd name="T68" fmla="*/ 48 w 86"/>
                <a:gd name="T69" fmla="*/ 8 h 73"/>
                <a:gd name="T70" fmla="*/ 48 w 86"/>
                <a:gd name="T71" fmla="*/ 8 h 73"/>
                <a:gd name="T72" fmla="*/ 46 w 86"/>
                <a:gd name="T73" fmla="*/ 2 h 73"/>
                <a:gd name="T74" fmla="*/ 40 w 86"/>
                <a:gd name="T75" fmla="*/ 2 h 73"/>
                <a:gd name="T76" fmla="*/ 34 w 86"/>
                <a:gd name="T77" fmla="*/ 2 h 73"/>
                <a:gd name="T78" fmla="*/ 31 w 86"/>
                <a:gd name="T79" fmla="*/ 4 h 73"/>
                <a:gd name="T80" fmla="*/ 31 w 86"/>
                <a:gd name="T81" fmla="*/ 4 h 73"/>
                <a:gd name="T82" fmla="*/ 27 w 86"/>
                <a:gd name="T83" fmla="*/ 8 h 73"/>
                <a:gd name="T84" fmla="*/ 23 w 86"/>
                <a:gd name="T85" fmla="*/ 12 h 73"/>
                <a:gd name="T86" fmla="*/ 19 w 86"/>
                <a:gd name="T87" fmla="*/ 15 h 73"/>
                <a:gd name="T88" fmla="*/ 17 w 86"/>
                <a:gd name="T89" fmla="*/ 15 h 73"/>
                <a:gd name="T90" fmla="*/ 15 w 86"/>
                <a:gd name="T91" fmla="*/ 15 h 73"/>
                <a:gd name="T92" fmla="*/ 15 w 86"/>
                <a:gd name="T93" fmla="*/ 15 h 73"/>
                <a:gd name="T94" fmla="*/ 11 w 86"/>
                <a:gd name="T95" fmla="*/ 12 h 73"/>
                <a:gd name="T96" fmla="*/ 10 w 86"/>
                <a:gd name="T97" fmla="*/ 6 h 73"/>
                <a:gd name="T98" fmla="*/ 8 w 86"/>
                <a:gd name="T99" fmla="*/ 2 h 73"/>
                <a:gd name="T100" fmla="*/ 6 w 86"/>
                <a:gd name="T101" fmla="*/ 0 h 73"/>
                <a:gd name="T102" fmla="*/ 6 w 86"/>
                <a:gd name="T10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6" h="73">
                  <a:moveTo>
                    <a:pt x="6" y="0"/>
                  </a:moveTo>
                  <a:lnTo>
                    <a:pt x="6" y="0"/>
                  </a:lnTo>
                  <a:lnTo>
                    <a:pt x="4" y="8"/>
                  </a:lnTo>
                  <a:lnTo>
                    <a:pt x="2" y="17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" y="44"/>
                  </a:lnTo>
                  <a:lnTo>
                    <a:pt x="4" y="46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11" y="52"/>
                  </a:lnTo>
                  <a:lnTo>
                    <a:pt x="11" y="50"/>
                  </a:lnTo>
                  <a:lnTo>
                    <a:pt x="13" y="50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9" y="54"/>
                  </a:lnTo>
                  <a:lnTo>
                    <a:pt x="29" y="61"/>
                  </a:lnTo>
                  <a:lnTo>
                    <a:pt x="29" y="61"/>
                  </a:lnTo>
                  <a:lnTo>
                    <a:pt x="42" y="69"/>
                  </a:lnTo>
                  <a:lnTo>
                    <a:pt x="50" y="71"/>
                  </a:lnTo>
                  <a:lnTo>
                    <a:pt x="59" y="73"/>
                  </a:lnTo>
                  <a:lnTo>
                    <a:pt x="59" y="73"/>
                  </a:lnTo>
                  <a:lnTo>
                    <a:pt x="71" y="73"/>
                  </a:lnTo>
                  <a:lnTo>
                    <a:pt x="78" y="71"/>
                  </a:lnTo>
                  <a:lnTo>
                    <a:pt x="84" y="67"/>
                  </a:lnTo>
                  <a:lnTo>
                    <a:pt x="86" y="65"/>
                  </a:lnTo>
                  <a:lnTo>
                    <a:pt x="86" y="61"/>
                  </a:lnTo>
                  <a:lnTo>
                    <a:pt x="86" y="61"/>
                  </a:lnTo>
                  <a:lnTo>
                    <a:pt x="86" y="55"/>
                  </a:lnTo>
                  <a:lnTo>
                    <a:pt x="82" y="50"/>
                  </a:lnTo>
                  <a:lnTo>
                    <a:pt x="72" y="40"/>
                  </a:lnTo>
                  <a:lnTo>
                    <a:pt x="72" y="40"/>
                  </a:lnTo>
                  <a:lnTo>
                    <a:pt x="65" y="33"/>
                  </a:lnTo>
                  <a:lnTo>
                    <a:pt x="57" y="23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6" y="2"/>
                  </a:lnTo>
                  <a:lnTo>
                    <a:pt x="40" y="2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27" y="8"/>
                  </a:lnTo>
                  <a:lnTo>
                    <a:pt x="23" y="12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1" y="12"/>
                  </a:lnTo>
                  <a:lnTo>
                    <a:pt x="10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98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Freeform 210"/>
            <p:cNvSpPr/>
            <p:nvPr/>
          </p:nvSpPr>
          <p:spPr bwMode="auto">
            <a:xfrm>
              <a:off x="10827959" y="5922398"/>
              <a:ext cx="109441" cy="572288"/>
            </a:xfrm>
            <a:custGeom>
              <a:avLst/>
              <a:gdLst>
                <a:gd name="T0" fmla="*/ 57 w 69"/>
                <a:gd name="T1" fmla="*/ 0 h 360"/>
                <a:gd name="T2" fmla="*/ 12 w 69"/>
                <a:gd name="T3" fmla="*/ 0 h 360"/>
                <a:gd name="T4" fmla="*/ 12 w 69"/>
                <a:gd name="T5" fmla="*/ 0 h 360"/>
                <a:gd name="T6" fmla="*/ 8 w 69"/>
                <a:gd name="T7" fmla="*/ 2 h 360"/>
                <a:gd name="T8" fmla="*/ 4 w 69"/>
                <a:gd name="T9" fmla="*/ 4 h 360"/>
                <a:gd name="T10" fmla="*/ 0 w 69"/>
                <a:gd name="T11" fmla="*/ 8 h 360"/>
                <a:gd name="T12" fmla="*/ 0 w 69"/>
                <a:gd name="T13" fmla="*/ 11 h 360"/>
                <a:gd name="T14" fmla="*/ 0 w 69"/>
                <a:gd name="T15" fmla="*/ 349 h 360"/>
                <a:gd name="T16" fmla="*/ 0 w 69"/>
                <a:gd name="T17" fmla="*/ 349 h 360"/>
                <a:gd name="T18" fmla="*/ 0 w 69"/>
                <a:gd name="T19" fmla="*/ 355 h 360"/>
                <a:gd name="T20" fmla="*/ 4 w 69"/>
                <a:gd name="T21" fmla="*/ 358 h 360"/>
                <a:gd name="T22" fmla="*/ 8 w 69"/>
                <a:gd name="T23" fmla="*/ 360 h 360"/>
                <a:gd name="T24" fmla="*/ 12 w 69"/>
                <a:gd name="T25" fmla="*/ 360 h 360"/>
                <a:gd name="T26" fmla="*/ 57 w 69"/>
                <a:gd name="T27" fmla="*/ 360 h 360"/>
                <a:gd name="T28" fmla="*/ 57 w 69"/>
                <a:gd name="T29" fmla="*/ 360 h 360"/>
                <a:gd name="T30" fmla="*/ 61 w 69"/>
                <a:gd name="T31" fmla="*/ 360 h 360"/>
                <a:gd name="T32" fmla="*/ 65 w 69"/>
                <a:gd name="T33" fmla="*/ 358 h 360"/>
                <a:gd name="T34" fmla="*/ 67 w 69"/>
                <a:gd name="T35" fmla="*/ 355 h 360"/>
                <a:gd name="T36" fmla="*/ 69 w 69"/>
                <a:gd name="T37" fmla="*/ 349 h 360"/>
                <a:gd name="T38" fmla="*/ 69 w 69"/>
                <a:gd name="T39" fmla="*/ 11 h 360"/>
                <a:gd name="T40" fmla="*/ 69 w 69"/>
                <a:gd name="T41" fmla="*/ 11 h 360"/>
                <a:gd name="T42" fmla="*/ 67 w 69"/>
                <a:gd name="T43" fmla="*/ 8 h 360"/>
                <a:gd name="T44" fmla="*/ 65 w 69"/>
                <a:gd name="T45" fmla="*/ 4 h 360"/>
                <a:gd name="T46" fmla="*/ 61 w 69"/>
                <a:gd name="T47" fmla="*/ 2 h 360"/>
                <a:gd name="T48" fmla="*/ 57 w 69"/>
                <a:gd name="T49" fmla="*/ 0 h 360"/>
                <a:gd name="T50" fmla="*/ 57 w 69"/>
                <a:gd name="T5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360">
                  <a:moveTo>
                    <a:pt x="57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349"/>
                  </a:lnTo>
                  <a:lnTo>
                    <a:pt x="0" y="349"/>
                  </a:lnTo>
                  <a:lnTo>
                    <a:pt x="0" y="355"/>
                  </a:lnTo>
                  <a:lnTo>
                    <a:pt x="4" y="358"/>
                  </a:lnTo>
                  <a:lnTo>
                    <a:pt x="8" y="360"/>
                  </a:lnTo>
                  <a:lnTo>
                    <a:pt x="12" y="360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61" y="360"/>
                  </a:lnTo>
                  <a:lnTo>
                    <a:pt x="65" y="358"/>
                  </a:lnTo>
                  <a:lnTo>
                    <a:pt x="67" y="355"/>
                  </a:lnTo>
                  <a:lnTo>
                    <a:pt x="69" y="349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7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Freeform 211"/>
            <p:cNvSpPr/>
            <p:nvPr/>
          </p:nvSpPr>
          <p:spPr bwMode="auto">
            <a:xfrm>
              <a:off x="10704839" y="5922398"/>
              <a:ext cx="109441" cy="572288"/>
            </a:xfrm>
            <a:custGeom>
              <a:avLst/>
              <a:gdLst>
                <a:gd name="T0" fmla="*/ 57 w 69"/>
                <a:gd name="T1" fmla="*/ 0 h 360"/>
                <a:gd name="T2" fmla="*/ 12 w 69"/>
                <a:gd name="T3" fmla="*/ 0 h 360"/>
                <a:gd name="T4" fmla="*/ 12 w 69"/>
                <a:gd name="T5" fmla="*/ 0 h 360"/>
                <a:gd name="T6" fmla="*/ 6 w 69"/>
                <a:gd name="T7" fmla="*/ 2 h 360"/>
                <a:gd name="T8" fmla="*/ 2 w 69"/>
                <a:gd name="T9" fmla="*/ 4 h 360"/>
                <a:gd name="T10" fmla="*/ 0 w 69"/>
                <a:gd name="T11" fmla="*/ 8 h 360"/>
                <a:gd name="T12" fmla="*/ 0 w 69"/>
                <a:gd name="T13" fmla="*/ 11 h 360"/>
                <a:gd name="T14" fmla="*/ 0 w 69"/>
                <a:gd name="T15" fmla="*/ 349 h 360"/>
                <a:gd name="T16" fmla="*/ 0 w 69"/>
                <a:gd name="T17" fmla="*/ 349 h 360"/>
                <a:gd name="T18" fmla="*/ 0 w 69"/>
                <a:gd name="T19" fmla="*/ 355 h 360"/>
                <a:gd name="T20" fmla="*/ 2 w 69"/>
                <a:gd name="T21" fmla="*/ 358 h 360"/>
                <a:gd name="T22" fmla="*/ 6 w 69"/>
                <a:gd name="T23" fmla="*/ 360 h 360"/>
                <a:gd name="T24" fmla="*/ 12 w 69"/>
                <a:gd name="T25" fmla="*/ 360 h 360"/>
                <a:gd name="T26" fmla="*/ 57 w 69"/>
                <a:gd name="T27" fmla="*/ 360 h 360"/>
                <a:gd name="T28" fmla="*/ 57 w 69"/>
                <a:gd name="T29" fmla="*/ 360 h 360"/>
                <a:gd name="T30" fmla="*/ 61 w 69"/>
                <a:gd name="T31" fmla="*/ 360 h 360"/>
                <a:gd name="T32" fmla="*/ 65 w 69"/>
                <a:gd name="T33" fmla="*/ 358 h 360"/>
                <a:gd name="T34" fmla="*/ 67 w 69"/>
                <a:gd name="T35" fmla="*/ 355 h 360"/>
                <a:gd name="T36" fmla="*/ 69 w 69"/>
                <a:gd name="T37" fmla="*/ 349 h 360"/>
                <a:gd name="T38" fmla="*/ 69 w 69"/>
                <a:gd name="T39" fmla="*/ 11 h 360"/>
                <a:gd name="T40" fmla="*/ 69 w 69"/>
                <a:gd name="T41" fmla="*/ 11 h 360"/>
                <a:gd name="T42" fmla="*/ 67 w 69"/>
                <a:gd name="T43" fmla="*/ 8 h 360"/>
                <a:gd name="T44" fmla="*/ 65 w 69"/>
                <a:gd name="T45" fmla="*/ 4 h 360"/>
                <a:gd name="T46" fmla="*/ 61 w 69"/>
                <a:gd name="T47" fmla="*/ 2 h 360"/>
                <a:gd name="T48" fmla="*/ 57 w 69"/>
                <a:gd name="T49" fmla="*/ 0 h 360"/>
                <a:gd name="T50" fmla="*/ 57 w 69"/>
                <a:gd name="T5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360">
                  <a:moveTo>
                    <a:pt x="57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0" y="349"/>
                  </a:lnTo>
                  <a:lnTo>
                    <a:pt x="0" y="349"/>
                  </a:lnTo>
                  <a:lnTo>
                    <a:pt x="0" y="355"/>
                  </a:lnTo>
                  <a:lnTo>
                    <a:pt x="2" y="358"/>
                  </a:lnTo>
                  <a:lnTo>
                    <a:pt x="6" y="360"/>
                  </a:lnTo>
                  <a:lnTo>
                    <a:pt x="12" y="360"/>
                  </a:lnTo>
                  <a:lnTo>
                    <a:pt x="57" y="360"/>
                  </a:lnTo>
                  <a:lnTo>
                    <a:pt x="57" y="360"/>
                  </a:lnTo>
                  <a:lnTo>
                    <a:pt x="61" y="360"/>
                  </a:lnTo>
                  <a:lnTo>
                    <a:pt x="65" y="358"/>
                  </a:lnTo>
                  <a:lnTo>
                    <a:pt x="67" y="355"/>
                  </a:lnTo>
                  <a:lnTo>
                    <a:pt x="69" y="349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67" y="8"/>
                  </a:lnTo>
                  <a:lnTo>
                    <a:pt x="65" y="4"/>
                  </a:lnTo>
                  <a:lnTo>
                    <a:pt x="61" y="2"/>
                  </a:lnTo>
                  <a:lnTo>
                    <a:pt x="57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Freeform 212"/>
            <p:cNvSpPr>
              <a:spLocks noEditPoints="1"/>
            </p:cNvSpPr>
            <p:nvPr/>
          </p:nvSpPr>
          <p:spPr bwMode="auto">
            <a:xfrm>
              <a:off x="10366257" y="5962299"/>
              <a:ext cx="371643" cy="327184"/>
            </a:xfrm>
            <a:custGeom>
              <a:avLst/>
              <a:gdLst>
                <a:gd name="T0" fmla="*/ 223 w 234"/>
                <a:gd name="T1" fmla="*/ 82 h 206"/>
                <a:gd name="T2" fmla="*/ 183 w 234"/>
                <a:gd name="T3" fmla="*/ 63 h 206"/>
                <a:gd name="T4" fmla="*/ 194 w 234"/>
                <a:gd name="T5" fmla="*/ 40 h 206"/>
                <a:gd name="T6" fmla="*/ 194 w 234"/>
                <a:gd name="T7" fmla="*/ 40 h 206"/>
                <a:gd name="T8" fmla="*/ 194 w 234"/>
                <a:gd name="T9" fmla="*/ 38 h 206"/>
                <a:gd name="T10" fmla="*/ 194 w 234"/>
                <a:gd name="T11" fmla="*/ 34 h 206"/>
                <a:gd name="T12" fmla="*/ 192 w 234"/>
                <a:gd name="T13" fmla="*/ 32 h 206"/>
                <a:gd name="T14" fmla="*/ 190 w 234"/>
                <a:gd name="T15" fmla="*/ 30 h 206"/>
                <a:gd name="T16" fmla="*/ 150 w 234"/>
                <a:gd name="T17" fmla="*/ 9 h 206"/>
                <a:gd name="T18" fmla="*/ 150 w 234"/>
                <a:gd name="T19" fmla="*/ 21 h 206"/>
                <a:gd name="T20" fmla="*/ 177 w 234"/>
                <a:gd name="T21" fmla="*/ 34 h 206"/>
                <a:gd name="T22" fmla="*/ 177 w 234"/>
                <a:gd name="T23" fmla="*/ 34 h 206"/>
                <a:gd name="T24" fmla="*/ 179 w 234"/>
                <a:gd name="T25" fmla="*/ 36 h 206"/>
                <a:gd name="T26" fmla="*/ 181 w 234"/>
                <a:gd name="T27" fmla="*/ 38 h 206"/>
                <a:gd name="T28" fmla="*/ 181 w 234"/>
                <a:gd name="T29" fmla="*/ 42 h 206"/>
                <a:gd name="T30" fmla="*/ 181 w 234"/>
                <a:gd name="T31" fmla="*/ 45 h 206"/>
                <a:gd name="T32" fmla="*/ 173 w 234"/>
                <a:gd name="T33" fmla="*/ 57 h 206"/>
                <a:gd name="T34" fmla="*/ 150 w 234"/>
                <a:gd name="T35" fmla="*/ 45 h 206"/>
                <a:gd name="T36" fmla="*/ 150 w 234"/>
                <a:gd name="T37" fmla="*/ 198 h 206"/>
                <a:gd name="T38" fmla="*/ 162 w 234"/>
                <a:gd name="T39" fmla="*/ 204 h 206"/>
                <a:gd name="T40" fmla="*/ 162 w 234"/>
                <a:gd name="T41" fmla="*/ 204 h 206"/>
                <a:gd name="T42" fmla="*/ 169 w 234"/>
                <a:gd name="T43" fmla="*/ 206 h 206"/>
                <a:gd name="T44" fmla="*/ 179 w 234"/>
                <a:gd name="T45" fmla="*/ 204 h 206"/>
                <a:gd name="T46" fmla="*/ 186 w 234"/>
                <a:gd name="T47" fmla="*/ 200 h 206"/>
                <a:gd name="T48" fmla="*/ 190 w 234"/>
                <a:gd name="T49" fmla="*/ 192 h 206"/>
                <a:gd name="T50" fmla="*/ 232 w 234"/>
                <a:gd name="T51" fmla="*/ 110 h 206"/>
                <a:gd name="T52" fmla="*/ 232 w 234"/>
                <a:gd name="T53" fmla="*/ 110 h 206"/>
                <a:gd name="T54" fmla="*/ 234 w 234"/>
                <a:gd name="T55" fmla="*/ 103 h 206"/>
                <a:gd name="T56" fmla="*/ 234 w 234"/>
                <a:gd name="T57" fmla="*/ 95 h 206"/>
                <a:gd name="T58" fmla="*/ 228 w 234"/>
                <a:gd name="T59" fmla="*/ 87 h 206"/>
                <a:gd name="T60" fmla="*/ 223 w 234"/>
                <a:gd name="T61" fmla="*/ 82 h 206"/>
                <a:gd name="T62" fmla="*/ 223 w 234"/>
                <a:gd name="T63" fmla="*/ 82 h 206"/>
                <a:gd name="T64" fmla="*/ 150 w 234"/>
                <a:gd name="T65" fmla="*/ 9 h 206"/>
                <a:gd name="T66" fmla="*/ 133 w 234"/>
                <a:gd name="T67" fmla="*/ 2 h 206"/>
                <a:gd name="T68" fmla="*/ 133 w 234"/>
                <a:gd name="T69" fmla="*/ 2 h 206"/>
                <a:gd name="T70" fmla="*/ 129 w 234"/>
                <a:gd name="T71" fmla="*/ 0 h 206"/>
                <a:gd name="T72" fmla="*/ 127 w 234"/>
                <a:gd name="T73" fmla="*/ 0 h 206"/>
                <a:gd name="T74" fmla="*/ 124 w 234"/>
                <a:gd name="T75" fmla="*/ 2 h 206"/>
                <a:gd name="T76" fmla="*/ 122 w 234"/>
                <a:gd name="T77" fmla="*/ 5 h 206"/>
                <a:gd name="T78" fmla="*/ 112 w 234"/>
                <a:gd name="T79" fmla="*/ 26 h 206"/>
                <a:gd name="T80" fmla="*/ 72 w 234"/>
                <a:gd name="T81" fmla="*/ 5 h 206"/>
                <a:gd name="T82" fmla="*/ 72 w 234"/>
                <a:gd name="T83" fmla="*/ 5 h 206"/>
                <a:gd name="T84" fmla="*/ 63 w 234"/>
                <a:gd name="T85" fmla="*/ 4 h 206"/>
                <a:gd name="T86" fmla="*/ 55 w 234"/>
                <a:gd name="T87" fmla="*/ 5 h 206"/>
                <a:gd name="T88" fmla="*/ 47 w 234"/>
                <a:gd name="T89" fmla="*/ 9 h 206"/>
                <a:gd name="T90" fmla="*/ 42 w 234"/>
                <a:gd name="T91" fmla="*/ 15 h 206"/>
                <a:gd name="T92" fmla="*/ 2 w 234"/>
                <a:gd name="T93" fmla="*/ 97 h 206"/>
                <a:gd name="T94" fmla="*/ 2 w 234"/>
                <a:gd name="T95" fmla="*/ 97 h 206"/>
                <a:gd name="T96" fmla="*/ 0 w 234"/>
                <a:gd name="T97" fmla="*/ 106 h 206"/>
                <a:gd name="T98" fmla="*/ 0 w 234"/>
                <a:gd name="T99" fmla="*/ 114 h 206"/>
                <a:gd name="T100" fmla="*/ 3 w 234"/>
                <a:gd name="T101" fmla="*/ 122 h 206"/>
                <a:gd name="T102" fmla="*/ 11 w 234"/>
                <a:gd name="T103" fmla="*/ 127 h 206"/>
                <a:gd name="T104" fmla="*/ 150 w 234"/>
                <a:gd name="T105" fmla="*/ 198 h 206"/>
                <a:gd name="T106" fmla="*/ 150 w 234"/>
                <a:gd name="T107" fmla="*/ 45 h 206"/>
                <a:gd name="T108" fmla="*/ 120 w 234"/>
                <a:gd name="T109" fmla="*/ 30 h 206"/>
                <a:gd name="T110" fmla="*/ 127 w 234"/>
                <a:gd name="T111" fmla="*/ 19 h 206"/>
                <a:gd name="T112" fmla="*/ 127 w 234"/>
                <a:gd name="T113" fmla="*/ 19 h 206"/>
                <a:gd name="T114" fmla="*/ 129 w 234"/>
                <a:gd name="T115" fmla="*/ 15 h 206"/>
                <a:gd name="T116" fmla="*/ 131 w 234"/>
                <a:gd name="T117" fmla="*/ 13 h 206"/>
                <a:gd name="T118" fmla="*/ 135 w 234"/>
                <a:gd name="T119" fmla="*/ 13 h 206"/>
                <a:gd name="T120" fmla="*/ 137 w 234"/>
                <a:gd name="T121" fmla="*/ 15 h 206"/>
                <a:gd name="T122" fmla="*/ 150 w 234"/>
                <a:gd name="T123" fmla="*/ 21 h 206"/>
                <a:gd name="T124" fmla="*/ 150 w 234"/>
                <a:gd name="T125" fmla="*/ 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4" h="206">
                  <a:moveTo>
                    <a:pt x="223" y="82"/>
                  </a:moveTo>
                  <a:lnTo>
                    <a:pt x="183" y="63"/>
                  </a:lnTo>
                  <a:lnTo>
                    <a:pt x="194" y="40"/>
                  </a:lnTo>
                  <a:lnTo>
                    <a:pt x="194" y="40"/>
                  </a:lnTo>
                  <a:lnTo>
                    <a:pt x="194" y="38"/>
                  </a:lnTo>
                  <a:lnTo>
                    <a:pt x="194" y="34"/>
                  </a:lnTo>
                  <a:lnTo>
                    <a:pt x="192" y="32"/>
                  </a:lnTo>
                  <a:lnTo>
                    <a:pt x="190" y="30"/>
                  </a:lnTo>
                  <a:lnTo>
                    <a:pt x="150" y="9"/>
                  </a:lnTo>
                  <a:lnTo>
                    <a:pt x="150" y="21"/>
                  </a:lnTo>
                  <a:lnTo>
                    <a:pt x="177" y="34"/>
                  </a:lnTo>
                  <a:lnTo>
                    <a:pt x="177" y="34"/>
                  </a:lnTo>
                  <a:lnTo>
                    <a:pt x="179" y="36"/>
                  </a:lnTo>
                  <a:lnTo>
                    <a:pt x="181" y="38"/>
                  </a:lnTo>
                  <a:lnTo>
                    <a:pt x="181" y="42"/>
                  </a:lnTo>
                  <a:lnTo>
                    <a:pt x="181" y="45"/>
                  </a:lnTo>
                  <a:lnTo>
                    <a:pt x="173" y="57"/>
                  </a:lnTo>
                  <a:lnTo>
                    <a:pt x="150" y="45"/>
                  </a:lnTo>
                  <a:lnTo>
                    <a:pt x="150" y="198"/>
                  </a:lnTo>
                  <a:lnTo>
                    <a:pt x="162" y="204"/>
                  </a:lnTo>
                  <a:lnTo>
                    <a:pt x="162" y="204"/>
                  </a:lnTo>
                  <a:lnTo>
                    <a:pt x="169" y="206"/>
                  </a:lnTo>
                  <a:lnTo>
                    <a:pt x="179" y="204"/>
                  </a:lnTo>
                  <a:lnTo>
                    <a:pt x="186" y="200"/>
                  </a:lnTo>
                  <a:lnTo>
                    <a:pt x="190" y="192"/>
                  </a:lnTo>
                  <a:lnTo>
                    <a:pt x="232" y="110"/>
                  </a:lnTo>
                  <a:lnTo>
                    <a:pt x="232" y="110"/>
                  </a:lnTo>
                  <a:lnTo>
                    <a:pt x="234" y="103"/>
                  </a:lnTo>
                  <a:lnTo>
                    <a:pt x="234" y="95"/>
                  </a:lnTo>
                  <a:lnTo>
                    <a:pt x="228" y="87"/>
                  </a:lnTo>
                  <a:lnTo>
                    <a:pt x="223" y="82"/>
                  </a:lnTo>
                  <a:lnTo>
                    <a:pt x="223" y="82"/>
                  </a:lnTo>
                  <a:close/>
                  <a:moveTo>
                    <a:pt x="150" y="9"/>
                  </a:moveTo>
                  <a:lnTo>
                    <a:pt x="133" y="2"/>
                  </a:lnTo>
                  <a:lnTo>
                    <a:pt x="133" y="2"/>
                  </a:lnTo>
                  <a:lnTo>
                    <a:pt x="129" y="0"/>
                  </a:lnTo>
                  <a:lnTo>
                    <a:pt x="127" y="0"/>
                  </a:lnTo>
                  <a:lnTo>
                    <a:pt x="124" y="2"/>
                  </a:lnTo>
                  <a:lnTo>
                    <a:pt x="122" y="5"/>
                  </a:lnTo>
                  <a:lnTo>
                    <a:pt x="112" y="26"/>
                  </a:lnTo>
                  <a:lnTo>
                    <a:pt x="72" y="5"/>
                  </a:lnTo>
                  <a:lnTo>
                    <a:pt x="72" y="5"/>
                  </a:lnTo>
                  <a:lnTo>
                    <a:pt x="63" y="4"/>
                  </a:lnTo>
                  <a:lnTo>
                    <a:pt x="55" y="5"/>
                  </a:lnTo>
                  <a:lnTo>
                    <a:pt x="47" y="9"/>
                  </a:lnTo>
                  <a:lnTo>
                    <a:pt x="42" y="15"/>
                  </a:lnTo>
                  <a:lnTo>
                    <a:pt x="2" y="97"/>
                  </a:lnTo>
                  <a:lnTo>
                    <a:pt x="2" y="97"/>
                  </a:lnTo>
                  <a:lnTo>
                    <a:pt x="0" y="106"/>
                  </a:lnTo>
                  <a:lnTo>
                    <a:pt x="0" y="114"/>
                  </a:lnTo>
                  <a:lnTo>
                    <a:pt x="3" y="122"/>
                  </a:lnTo>
                  <a:lnTo>
                    <a:pt x="11" y="127"/>
                  </a:lnTo>
                  <a:lnTo>
                    <a:pt x="150" y="198"/>
                  </a:lnTo>
                  <a:lnTo>
                    <a:pt x="150" y="45"/>
                  </a:lnTo>
                  <a:lnTo>
                    <a:pt x="120" y="30"/>
                  </a:lnTo>
                  <a:lnTo>
                    <a:pt x="127" y="19"/>
                  </a:lnTo>
                  <a:lnTo>
                    <a:pt x="127" y="19"/>
                  </a:lnTo>
                  <a:lnTo>
                    <a:pt x="129" y="15"/>
                  </a:lnTo>
                  <a:lnTo>
                    <a:pt x="131" y="13"/>
                  </a:lnTo>
                  <a:lnTo>
                    <a:pt x="135" y="13"/>
                  </a:lnTo>
                  <a:lnTo>
                    <a:pt x="137" y="15"/>
                  </a:lnTo>
                  <a:lnTo>
                    <a:pt x="150" y="21"/>
                  </a:lnTo>
                  <a:lnTo>
                    <a:pt x="150" y="9"/>
                  </a:lnTo>
                  <a:close/>
                </a:path>
              </a:pathLst>
            </a:custGeom>
            <a:solidFill>
              <a:srgbClr val="428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Freeform 213"/>
            <p:cNvSpPr/>
            <p:nvPr/>
          </p:nvSpPr>
          <p:spPr bwMode="auto">
            <a:xfrm>
              <a:off x="10661518" y="5452711"/>
              <a:ext cx="320343" cy="540368"/>
            </a:xfrm>
            <a:custGeom>
              <a:avLst/>
              <a:gdLst>
                <a:gd name="T0" fmla="*/ 19 w 202"/>
                <a:gd name="T1" fmla="*/ 328 h 340"/>
                <a:gd name="T2" fmla="*/ 19 w 202"/>
                <a:gd name="T3" fmla="*/ 328 h 340"/>
                <a:gd name="T4" fmla="*/ 39 w 202"/>
                <a:gd name="T5" fmla="*/ 332 h 340"/>
                <a:gd name="T6" fmla="*/ 60 w 202"/>
                <a:gd name="T7" fmla="*/ 336 h 340"/>
                <a:gd name="T8" fmla="*/ 80 w 202"/>
                <a:gd name="T9" fmla="*/ 338 h 340"/>
                <a:gd name="T10" fmla="*/ 100 w 202"/>
                <a:gd name="T11" fmla="*/ 340 h 340"/>
                <a:gd name="T12" fmla="*/ 121 w 202"/>
                <a:gd name="T13" fmla="*/ 338 h 340"/>
                <a:gd name="T14" fmla="*/ 140 w 202"/>
                <a:gd name="T15" fmla="*/ 336 h 340"/>
                <a:gd name="T16" fmla="*/ 161 w 202"/>
                <a:gd name="T17" fmla="*/ 332 h 340"/>
                <a:gd name="T18" fmla="*/ 180 w 202"/>
                <a:gd name="T19" fmla="*/ 328 h 340"/>
                <a:gd name="T20" fmla="*/ 189 w 202"/>
                <a:gd name="T21" fmla="*/ 140 h 340"/>
                <a:gd name="T22" fmla="*/ 189 w 202"/>
                <a:gd name="T23" fmla="*/ 140 h 340"/>
                <a:gd name="T24" fmla="*/ 191 w 202"/>
                <a:gd name="T25" fmla="*/ 90 h 340"/>
                <a:gd name="T26" fmla="*/ 195 w 202"/>
                <a:gd name="T27" fmla="*/ 69 h 340"/>
                <a:gd name="T28" fmla="*/ 199 w 202"/>
                <a:gd name="T29" fmla="*/ 60 h 340"/>
                <a:gd name="T30" fmla="*/ 202 w 202"/>
                <a:gd name="T31" fmla="*/ 48 h 340"/>
                <a:gd name="T32" fmla="*/ 202 w 202"/>
                <a:gd name="T33" fmla="*/ 48 h 340"/>
                <a:gd name="T34" fmla="*/ 193 w 202"/>
                <a:gd name="T35" fmla="*/ 40 h 340"/>
                <a:gd name="T36" fmla="*/ 183 w 202"/>
                <a:gd name="T37" fmla="*/ 35 h 340"/>
                <a:gd name="T38" fmla="*/ 161 w 202"/>
                <a:gd name="T39" fmla="*/ 21 h 340"/>
                <a:gd name="T40" fmla="*/ 140 w 202"/>
                <a:gd name="T41" fmla="*/ 10 h 340"/>
                <a:gd name="T42" fmla="*/ 124 w 202"/>
                <a:gd name="T43" fmla="*/ 0 h 340"/>
                <a:gd name="T44" fmla="*/ 124 w 202"/>
                <a:gd name="T45" fmla="*/ 0 h 340"/>
                <a:gd name="T46" fmla="*/ 113 w 202"/>
                <a:gd name="T47" fmla="*/ 8 h 340"/>
                <a:gd name="T48" fmla="*/ 105 w 202"/>
                <a:gd name="T49" fmla="*/ 10 h 340"/>
                <a:gd name="T50" fmla="*/ 100 w 202"/>
                <a:gd name="T51" fmla="*/ 10 h 340"/>
                <a:gd name="T52" fmla="*/ 100 w 202"/>
                <a:gd name="T53" fmla="*/ 10 h 340"/>
                <a:gd name="T54" fmla="*/ 94 w 202"/>
                <a:gd name="T55" fmla="*/ 10 h 340"/>
                <a:gd name="T56" fmla="*/ 88 w 202"/>
                <a:gd name="T57" fmla="*/ 8 h 340"/>
                <a:gd name="T58" fmla="*/ 77 w 202"/>
                <a:gd name="T59" fmla="*/ 0 h 340"/>
                <a:gd name="T60" fmla="*/ 77 w 202"/>
                <a:gd name="T61" fmla="*/ 0 h 340"/>
                <a:gd name="T62" fmla="*/ 61 w 202"/>
                <a:gd name="T63" fmla="*/ 10 h 340"/>
                <a:gd name="T64" fmla="*/ 40 w 202"/>
                <a:gd name="T65" fmla="*/ 19 h 340"/>
                <a:gd name="T66" fmla="*/ 19 w 202"/>
                <a:gd name="T67" fmla="*/ 31 h 340"/>
                <a:gd name="T68" fmla="*/ 0 w 202"/>
                <a:gd name="T69" fmla="*/ 44 h 340"/>
                <a:gd name="T70" fmla="*/ 0 w 202"/>
                <a:gd name="T71" fmla="*/ 44 h 340"/>
                <a:gd name="T72" fmla="*/ 8 w 202"/>
                <a:gd name="T73" fmla="*/ 58 h 340"/>
                <a:gd name="T74" fmla="*/ 12 w 202"/>
                <a:gd name="T75" fmla="*/ 69 h 340"/>
                <a:gd name="T76" fmla="*/ 14 w 202"/>
                <a:gd name="T77" fmla="*/ 79 h 340"/>
                <a:gd name="T78" fmla="*/ 14 w 202"/>
                <a:gd name="T79" fmla="*/ 90 h 340"/>
                <a:gd name="T80" fmla="*/ 12 w 202"/>
                <a:gd name="T81" fmla="*/ 113 h 340"/>
                <a:gd name="T82" fmla="*/ 10 w 202"/>
                <a:gd name="T83" fmla="*/ 126 h 340"/>
                <a:gd name="T84" fmla="*/ 10 w 202"/>
                <a:gd name="T85" fmla="*/ 141 h 340"/>
                <a:gd name="T86" fmla="*/ 19 w 202"/>
                <a:gd name="T87" fmla="*/ 32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2" h="340">
                  <a:moveTo>
                    <a:pt x="19" y="328"/>
                  </a:moveTo>
                  <a:lnTo>
                    <a:pt x="19" y="328"/>
                  </a:lnTo>
                  <a:lnTo>
                    <a:pt x="39" y="332"/>
                  </a:lnTo>
                  <a:lnTo>
                    <a:pt x="60" y="336"/>
                  </a:lnTo>
                  <a:lnTo>
                    <a:pt x="80" y="338"/>
                  </a:lnTo>
                  <a:lnTo>
                    <a:pt x="100" y="340"/>
                  </a:lnTo>
                  <a:lnTo>
                    <a:pt x="121" y="338"/>
                  </a:lnTo>
                  <a:lnTo>
                    <a:pt x="140" y="336"/>
                  </a:lnTo>
                  <a:lnTo>
                    <a:pt x="161" y="332"/>
                  </a:lnTo>
                  <a:lnTo>
                    <a:pt x="180" y="328"/>
                  </a:lnTo>
                  <a:lnTo>
                    <a:pt x="189" y="140"/>
                  </a:lnTo>
                  <a:lnTo>
                    <a:pt x="189" y="140"/>
                  </a:lnTo>
                  <a:lnTo>
                    <a:pt x="191" y="90"/>
                  </a:lnTo>
                  <a:lnTo>
                    <a:pt x="195" y="69"/>
                  </a:lnTo>
                  <a:lnTo>
                    <a:pt x="199" y="60"/>
                  </a:lnTo>
                  <a:lnTo>
                    <a:pt x="202" y="48"/>
                  </a:lnTo>
                  <a:lnTo>
                    <a:pt x="202" y="48"/>
                  </a:lnTo>
                  <a:lnTo>
                    <a:pt x="193" y="40"/>
                  </a:lnTo>
                  <a:lnTo>
                    <a:pt x="183" y="35"/>
                  </a:lnTo>
                  <a:lnTo>
                    <a:pt x="161" y="21"/>
                  </a:lnTo>
                  <a:lnTo>
                    <a:pt x="140" y="10"/>
                  </a:lnTo>
                  <a:lnTo>
                    <a:pt x="124" y="0"/>
                  </a:lnTo>
                  <a:lnTo>
                    <a:pt x="124" y="0"/>
                  </a:lnTo>
                  <a:lnTo>
                    <a:pt x="113" y="8"/>
                  </a:lnTo>
                  <a:lnTo>
                    <a:pt x="105" y="10"/>
                  </a:lnTo>
                  <a:lnTo>
                    <a:pt x="100" y="10"/>
                  </a:lnTo>
                  <a:lnTo>
                    <a:pt x="100" y="10"/>
                  </a:lnTo>
                  <a:lnTo>
                    <a:pt x="94" y="10"/>
                  </a:lnTo>
                  <a:lnTo>
                    <a:pt x="88" y="8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61" y="10"/>
                  </a:lnTo>
                  <a:lnTo>
                    <a:pt x="40" y="19"/>
                  </a:lnTo>
                  <a:lnTo>
                    <a:pt x="19" y="31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8" y="58"/>
                  </a:lnTo>
                  <a:lnTo>
                    <a:pt x="12" y="69"/>
                  </a:lnTo>
                  <a:lnTo>
                    <a:pt x="14" y="79"/>
                  </a:lnTo>
                  <a:lnTo>
                    <a:pt x="14" y="90"/>
                  </a:lnTo>
                  <a:lnTo>
                    <a:pt x="12" y="113"/>
                  </a:lnTo>
                  <a:lnTo>
                    <a:pt x="10" y="126"/>
                  </a:lnTo>
                  <a:lnTo>
                    <a:pt x="10" y="141"/>
                  </a:lnTo>
                  <a:lnTo>
                    <a:pt x="19" y="328"/>
                  </a:lnTo>
                  <a:close/>
                </a:path>
              </a:pathLst>
            </a:custGeom>
            <a:solidFill>
              <a:srgbClr val="698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Freeform 214"/>
            <p:cNvSpPr/>
            <p:nvPr/>
          </p:nvSpPr>
          <p:spPr bwMode="auto">
            <a:xfrm>
              <a:off x="10747019" y="5456131"/>
              <a:ext cx="148201" cy="266764"/>
            </a:xfrm>
            <a:custGeom>
              <a:avLst/>
              <a:gdLst>
                <a:gd name="T0" fmla="*/ 93 w 93"/>
                <a:gd name="T1" fmla="*/ 14 h 168"/>
                <a:gd name="T2" fmla="*/ 87 w 93"/>
                <a:gd name="T3" fmla="*/ 61 h 168"/>
                <a:gd name="T4" fmla="*/ 46 w 93"/>
                <a:gd name="T5" fmla="*/ 168 h 168"/>
                <a:gd name="T6" fmla="*/ 4 w 93"/>
                <a:gd name="T7" fmla="*/ 61 h 168"/>
                <a:gd name="T8" fmla="*/ 0 w 93"/>
                <a:gd name="T9" fmla="*/ 14 h 168"/>
                <a:gd name="T10" fmla="*/ 19 w 93"/>
                <a:gd name="T11" fmla="*/ 0 h 168"/>
                <a:gd name="T12" fmla="*/ 72 w 93"/>
                <a:gd name="T13" fmla="*/ 0 h 168"/>
                <a:gd name="T14" fmla="*/ 93 w 93"/>
                <a:gd name="T15" fmla="*/ 1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168">
                  <a:moveTo>
                    <a:pt x="93" y="14"/>
                  </a:moveTo>
                  <a:lnTo>
                    <a:pt x="87" y="61"/>
                  </a:lnTo>
                  <a:lnTo>
                    <a:pt x="46" y="168"/>
                  </a:lnTo>
                  <a:lnTo>
                    <a:pt x="4" y="61"/>
                  </a:lnTo>
                  <a:lnTo>
                    <a:pt x="0" y="14"/>
                  </a:lnTo>
                  <a:lnTo>
                    <a:pt x="19" y="0"/>
                  </a:lnTo>
                  <a:lnTo>
                    <a:pt x="72" y="0"/>
                  </a:lnTo>
                  <a:lnTo>
                    <a:pt x="93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Rectangle 215"/>
            <p:cNvSpPr>
              <a:spLocks noChangeArrowheads="1"/>
            </p:cNvSpPr>
            <p:nvPr/>
          </p:nvSpPr>
          <p:spPr bwMode="auto">
            <a:xfrm>
              <a:off x="10777799" y="5428771"/>
              <a:ext cx="84361" cy="70681"/>
            </a:xfrm>
            <a:prstGeom prst="rect">
              <a:avLst/>
            </a:prstGeom>
            <a:solidFill>
              <a:srgbClr val="D2A9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" name="Freeform 216"/>
            <p:cNvSpPr/>
            <p:nvPr/>
          </p:nvSpPr>
          <p:spPr bwMode="auto">
            <a:xfrm>
              <a:off x="10804020" y="5492612"/>
              <a:ext cx="30780" cy="49020"/>
            </a:xfrm>
            <a:custGeom>
              <a:avLst/>
              <a:gdLst>
                <a:gd name="T0" fmla="*/ 4 w 19"/>
                <a:gd name="T1" fmla="*/ 31 h 31"/>
                <a:gd name="T2" fmla="*/ 0 w 19"/>
                <a:gd name="T3" fmla="*/ 25 h 31"/>
                <a:gd name="T4" fmla="*/ 10 w 19"/>
                <a:gd name="T5" fmla="*/ 0 h 31"/>
                <a:gd name="T6" fmla="*/ 19 w 19"/>
                <a:gd name="T7" fmla="*/ 23 h 31"/>
                <a:gd name="T8" fmla="*/ 17 w 19"/>
                <a:gd name="T9" fmla="*/ 31 h 31"/>
                <a:gd name="T10" fmla="*/ 17 w 19"/>
                <a:gd name="T11" fmla="*/ 31 h 31"/>
                <a:gd name="T12" fmla="*/ 4 w 19"/>
                <a:gd name="T13" fmla="*/ 31 h 31"/>
                <a:gd name="T14" fmla="*/ 4 w 19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1">
                  <a:moveTo>
                    <a:pt x="4" y="31"/>
                  </a:moveTo>
                  <a:lnTo>
                    <a:pt x="0" y="25"/>
                  </a:lnTo>
                  <a:lnTo>
                    <a:pt x="10" y="0"/>
                  </a:lnTo>
                  <a:lnTo>
                    <a:pt x="19" y="23"/>
                  </a:lnTo>
                  <a:lnTo>
                    <a:pt x="17" y="31"/>
                  </a:lnTo>
                  <a:lnTo>
                    <a:pt x="17" y="31"/>
                  </a:lnTo>
                  <a:lnTo>
                    <a:pt x="4" y="31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66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Freeform 217"/>
            <p:cNvSpPr/>
            <p:nvPr/>
          </p:nvSpPr>
          <p:spPr bwMode="auto">
            <a:xfrm>
              <a:off x="10819980" y="5456131"/>
              <a:ext cx="63840" cy="100321"/>
            </a:xfrm>
            <a:custGeom>
              <a:avLst/>
              <a:gdLst>
                <a:gd name="T0" fmla="*/ 26 w 40"/>
                <a:gd name="T1" fmla="*/ 0 h 63"/>
                <a:gd name="T2" fmla="*/ 0 w 40"/>
                <a:gd name="T3" fmla="*/ 23 h 63"/>
                <a:gd name="T4" fmla="*/ 15 w 40"/>
                <a:gd name="T5" fmla="*/ 63 h 63"/>
                <a:gd name="T6" fmla="*/ 40 w 40"/>
                <a:gd name="T7" fmla="*/ 10 h 63"/>
                <a:gd name="T8" fmla="*/ 26 w 4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63">
                  <a:moveTo>
                    <a:pt x="26" y="0"/>
                  </a:moveTo>
                  <a:lnTo>
                    <a:pt x="0" y="23"/>
                  </a:lnTo>
                  <a:lnTo>
                    <a:pt x="15" y="63"/>
                  </a:lnTo>
                  <a:lnTo>
                    <a:pt x="40" y="1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Freeform 218"/>
            <p:cNvSpPr/>
            <p:nvPr/>
          </p:nvSpPr>
          <p:spPr bwMode="auto">
            <a:xfrm>
              <a:off x="10819980" y="5472092"/>
              <a:ext cx="99180" cy="250804"/>
            </a:xfrm>
            <a:custGeom>
              <a:avLst/>
              <a:gdLst>
                <a:gd name="T0" fmla="*/ 40 w 62"/>
                <a:gd name="T1" fmla="*/ 0 h 158"/>
                <a:gd name="T2" fmla="*/ 0 w 62"/>
                <a:gd name="T3" fmla="*/ 158 h 158"/>
                <a:gd name="T4" fmla="*/ 55 w 62"/>
                <a:gd name="T5" fmla="*/ 70 h 158"/>
                <a:gd name="T6" fmla="*/ 47 w 62"/>
                <a:gd name="T7" fmla="*/ 55 h 158"/>
                <a:gd name="T8" fmla="*/ 62 w 62"/>
                <a:gd name="T9" fmla="*/ 42 h 158"/>
                <a:gd name="T10" fmla="*/ 47 w 62"/>
                <a:gd name="T11" fmla="*/ 4 h 158"/>
                <a:gd name="T12" fmla="*/ 40 w 62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158">
                  <a:moveTo>
                    <a:pt x="40" y="0"/>
                  </a:moveTo>
                  <a:lnTo>
                    <a:pt x="0" y="158"/>
                  </a:lnTo>
                  <a:lnTo>
                    <a:pt x="55" y="70"/>
                  </a:lnTo>
                  <a:lnTo>
                    <a:pt x="47" y="55"/>
                  </a:lnTo>
                  <a:lnTo>
                    <a:pt x="62" y="42"/>
                  </a:lnTo>
                  <a:lnTo>
                    <a:pt x="47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" name="Freeform 219"/>
            <p:cNvSpPr/>
            <p:nvPr/>
          </p:nvSpPr>
          <p:spPr bwMode="auto">
            <a:xfrm>
              <a:off x="10758419" y="5456131"/>
              <a:ext cx="61560" cy="100321"/>
            </a:xfrm>
            <a:custGeom>
              <a:avLst/>
              <a:gdLst>
                <a:gd name="T0" fmla="*/ 12 w 39"/>
                <a:gd name="T1" fmla="*/ 0 h 63"/>
                <a:gd name="T2" fmla="*/ 39 w 39"/>
                <a:gd name="T3" fmla="*/ 23 h 63"/>
                <a:gd name="T4" fmla="*/ 23 w 39"/>
                <a:gd name="T5" fmla="*/ 63 h 63"/>
                <a:gd name="T6" fmla="*/ 0 w 39"/>
                <a:gd name="T7" fmla="*/ 10 h 63"/>
                <a:gd name="T8" fmla="*/ 12 w 39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3">
                  <a:moveTo>
                    <a:pt x="12" y="0"/>
                  </a:moveTo>
                  <a:lnTo>
                    <a:pt x="39" y="23"/>
                  </a:lnTo>
                  <a:lnTo>
                    <a:pt x="23" y="63"/>
                  </a:lnTo>
                  <a:lnTo>
                    <a:pt x="0" y="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CD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9" name="Freeform 220"/>
            <p:cNvSpPr/>
            <p:nvPr/>
          </p:nvSpPr>
          <p:spPr bwMode="auto">
            <a:xfrm>
              <a:off x="10798319" y="5565573"/>
              <a:ext cx="42181" cy="157322"/>
            </a:xfrm>
            <a:custGeom>
              <a:avLst/>
              <a:gdLst>
                <a:gd name="T0" fmla="*/ 21 w 27"/>
                <a:gd name="T1" fmla="*/ 0 h 99"/>
                <a:gd name="T2" fmla="*/ 8 w 27"/>
                <a:gd name="T3" fmla="*/ 0 h 99"/>
                <a:gd name="T4" fmla="*/ 0 w 27"/>
                <a:gd name="T5" fmla="*/ 67 h 99"/>
                <a:gd name="T6" fmla="*/ 14 w 27"/>
                <a:gd name="T7" fmla="*/ 99 h 99"/>
                <a:gd name="T8" fmla="*/ 27 w 27"/>
                <a:gd name="T9" fmla="*/ 67 h 99"/>
                <a:gd name="T10" fmla="*/ 21 w 27"/>
                <a:gd name="T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99">
                  <a:moveTo>
                    <a:pt x="21" y="0"/>
                  </a:moveTo>
                  <a:lnTo>
                    <a:pt x="8" y="0"/>
                  </a:lnTo>
                  <a:lnTo>
                    <a:pt x="0" y="67"/>
                  </a:lnTo>
                  <a:lnTo>
                    <a:pt x="14" y="99"/>
                  </a:lnTo>
                  <a:lnTo>
                    <a:pt x="27" y="67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66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0" name="Freeform 221"/>
            <p:cNvSpPr/>
            <p:nvPr/>
          </p:nvSpPr>
          <p:spPr bwMode="auto">
            <a:xfrm>
              <a:off x="10819980" y="5456131"/>
              <a:ext cx="63840" cy="85501"/>
            </a:xfrm>
            <a:custGeom>
              <a:avLst/>
              <a:gdLst>
                <a:gd name="T0" fmla="*/ 26 w 40"/>
                <a:gd name="T1" fmla="*/ 0 h 54"/>
                <a:gd name="T2" fmla="*/ 0 w 40"/>
                <a:gd name="T3" fmla="*/ 23 h 54"/>
                <a:gd name="T4" fmla="*/ 15 w 40"/>
                <a:gd name="T5" fmla="*/ 54 h 54"/>
                <a:gd name="T6" fmla="*/ 40 w 40"/>
                <a:gd name="T7" fmla="*/ 10 h 54"/>
                <a:gd name="T8" fmla="*/ 26 w 4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54">
                  <a:moveTo>
                    <a:pt x="26" y="0"/>
                  </a:moveTo>
                  <a:lnTo>
                    <a:pt x="0" y="23"/>
                  </a:lnTo>
                  <a:lnTo>
                    <a:pt x="15" y="54"/>
                  </a:lnTo>
                  <a:lnTo>
                    <a:pt x="40" y="1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Freeform 222"/>
            <p:cNvSpPr/>
            <p:nvPr/>
          </p:nvSpPr>
          <p:spPr bwMode="auto">
            <a:xfrm>
              <a:off x="10819980" y="5472092"/>
              <a:ext cx="91201" cy="250804"/>
            </a:xfrm>
            <a:custGeom>
              <a:avLst/>
              <a:gdLst>
                <a:gd name="T0" fmla="*/ 40 w 57"/>
                <a:gd name="T1" fmla="*/ 0 h 158"/>
                <a:gd name="T2" fmla="*/ 0 w 57"/>
                <a:gd name="T3" fmla="*/ 158 h 158"/>
                <a:gd name="T4" fmla="*/ 49 w 57"/>
                <a:gd name="T5" fmla="*/ 63 h 158"/>
                <a:gd name="T6" fmla="*/ 41 w 57"/>
                <a:gd name="T7" fmla="*/ 51 h 158"/>
                <a:gd name="T8" fmla="*/ 57 w 57"/>
                <a:gd name="T9" fmla="*/ 40 h 158"/>
                <a:gd name="T10" fmla="*/ 47 w 57"/>
                <a:gd name="T11" fmla="*/ 4 h 158"/>
                <a:gd name="T12" fmla="*/ 40 w 57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158">
                  <a:moveTo>
                    <a:pt x="40" y="0"/>
                  </a:moveTo>
                  <a:lnTo>
                    <a:pt x="0" y="158"/>
                  </a:lnTo>
                  <a:lnTo>
                    <a:pt x="49" y="63"/>
                  </a:lnTo>
                  <a:lnTo>
                    <a:pt x="41" y="51"/>
                  </a:lnTo>
                  <a:lnTo>
                    <a:pt x="57" y="40"/>
                  </a:lnTo>
                  <a:lnTo>
                    <a:pt x="47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698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Freeform 223"/>
            <p:cNvSpPr/>
            <p:nvPr/>
          </p:nvSpPr>
          <p:spPr bwMode="auto">
            <a:xfrm>
              <a:off x="10758419" y="5456131"/>
              <a:ext cx="61560" cy="85501"/>
            </a:xfrm>
            <a:custGeom>
              <a:avLst/>
              <a:gdLst>
                <a:gd name="T0" fmla="*/ 12 w 39"/>
                <a:gd name="T1" fmla="*/ 0 h 54"/>
                <a:gd name="T2" fmla="*/ 39 w 39"/>
                <a:gd name="T3" fmla="*/ 23 h 54"/>
                <a:gd name="T4" fmla="*/ 23 w 39"/>
                <a:gd name="T5" fmla="*/ 54 h 54"/>
                <a:gd name="T6" fmla="*/ 0 w 39"/>
                <a:gd name="T7" fmla="*/ 10 h 54"/>
                <a:gd name="T8" fmla="*/ 12 w 39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4">
                  <a:moveTo>
                    <a:pt x="12" y="0"/>
                  </a:moveTo>
                  <a:lnTo>
                    <a:pt x="39" y="23"/>
                  </a:lnTo>
                  <a:lnTo>
                    <a:pt x="23" y="54"/>
                  </a:lnTo>
                  <a:lnTo>
                    <a:pt x="0" y="1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Freeform 224"/>
            <p:cNvSpPr/>
            <p:nvPr/>
          </p:nvSpPr>
          <p:spPr bwMode="auto">
            <a:xfrm>
              <a:off x="10804020" y="5539352"/>
              <a:ext cx="30780" cy="26221"/>
            </a:xfrm>
            <a:custGeom>
              <a:avLst/>
              <a:gdLst>
                <a:gd name="T0" fmla="*/ 17 w 19"/>
                <a:gd name="T1" fmla="*/ 0 h 17"/>
                <a:gd name="T2" fmla="*/ 4 w 19"/>
                <a:gd name="T3" fmla="*/ 0 h 17"/>
                <a:gd name="T4" fmla="*/ 4 w 19"/>
                <a:gd name="T5" fmla="*/ 0 h 17"/>
                <a:gd name="T6" fmla="*/ 0 w 19"/>
                <a:gd name="T7" fmla="*/ 9 h 17"/>
                <a:gd name="T8" fmla="*/ 4 w 19"/>
                <a:gd name="T9" fmla="*/ 17 h 17"/>
                <a:gd name="T10" fmla="*/ 17 w 19"/>
                <a:gd name="T11" fmla="*/ 17 h 17"/>
                <a:gd name="T12" fmla="*/ 17 w 19"/>
                <a:gd name="T13" fmla="*/ 17 h 17"/>
                <a:gd name="T14" fmla="*/ 19 w 19"/>
                <a:gd name="T15" fmla="*/ 9 h 17"/>
                <a:gd name="T16" fmla="*/ 17 w 19"/>
                <a:gd name="T17" fmla="*/ 0 h 17"/>
                <a:gd name="T18" fmla="*/ 17 w 19"/>
                <a:gd name="T1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7">
                  <a:moveTo>
                    <a:pt x="17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0" y="9"/>
                  </a:lnTo>
                  <a:lnTo>
                    <a:pt x="4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9" y="9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6C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Freeform 225"/>
            <p:cNvSpPr/>
            <p:nvPr/>
          </p:nvSpPr>
          <p:spPr bwMode="auto">
            <a:xfrm>
              <a:off x="10814279" y="5702375"/>
              <a:ext cx="11400" cy="290704"/>
            </a:xfrm>
            <a:custGeom>
              <a:avLst/>
              <a:gdLst>
                <a:gd name="T0" fmla="*/ 4 w 7"/>
                <a:gd name="T1" fmla="*/ 183 h 183"/>
                <a:gd name="T2" fmla="*/ 4 w 7"/>
                <a:gd name="T3" fmla="*/ 183 h 183"/>
                <a:gd name="T4" fmla="*/ 5 w 7"/>
                <a:gd name="T5" fmla="*/ 141 h 183"/>
                <a:gd name="T6" fmla="*/ 7 w 7"/>
                <a:gd name="T7" fmla="*/ 93 h 183"/>
                <a:gd name="T8" fmla="*/ 7 w 7"/>
                <a:gd name="T9" fmla="*/ 45 h 183"/>
                <a:gd name="T10" fmla="*/ 4 w 7"/>
                <a:gd name="T11" fmla="*/ 0 h 183"/>
                <a:gd name="T12" fmla="*/ 4 w 7"/>
                <a:gd name="T13" fmla="*/ 0 h 183"/>
                <a:gd name="T14" fmla="*/ 2 w 7"/>
                <a:gd name="T15" fmla="*/ 45 h 183"/>
                <a:gd name="T16" fmla="*/ 0 w 7"/>
                <a:gd name="T17" fmla="*/ 93 h 183"/>
                <a:gd name="T18" fmla="*/ 0 w 7"/>
                <a:gd name="T19" fmla="*/ 141 h 183"/>
                <a:gd name="T20" fmla="*/ 4 w 7"/>
                <a:gd name="T21" fmla="*/ 183 h 183"/>
                <a:gd name="T22" fmla="*/ 4 w 7"/>
                <a:gd name="T23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83">
                  <a:moveTo>
                    <a:pt x="4" y="183"/>
                  </a:moveTo>
                  <a:lnTo>
                    <a:pt x="4" y="183"/>
                  </a:lnTo>
                  <a:lnTo>
                    <a:pt x="5" y="141"/>
                  </a:lnTo>
                  <a:lnTo>
                    <a:pt x="7" y="93"/>
                  </a:lnTo>
                  <a:lnTo>
                    <a:pt x="7" y="45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45"/>
                  </a:lnTo>
                  <a:lnTo>
                    <a:pt x="0" y="93"/>
                  </a:lnTo>
                  <a:lnTo>
                    <a:pt x="0" y="141"/>
                  </a:lnTo>
                  <a:lnTo>
                    <a:pt x="4" y="183"/>
                  </a:lnTo>
                  <a:lnTo>
                    <a:pt x="4" y="183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Freeform 226"/>
            <p:cNvSpPr/>
            <p:nvPr/>
          </p:nvSpPr>
          <p:spPr bwMode="auto">
            <a:xfrm>
              <a:off x="11305623" y="5224708"/>
              <a:ext cx="183541" cy="240544"/>
            </a:xfrm>
            <a:custGeom>
              <a:avLst/>
              <a:gdLst>
                <a:gd name="T0" fmla="*/ 35 w 115"/>
                <a:gd name="T1" fmla="*/ 150 h 152"/>
                <a:gd name="T2" fmla="*/ 35 w 115"/>
                <a:gd name="T3" fmla="*/ 150 h 152"/>
                <a:gd name="T4" fmla="*/ 25 w 115"/>
                <a:gd name="T5" fmla="*/ 146 h 152"/>
                <a:gd name="T6" fmla="*/ 18 w 115"/>
                <a:gd name="T7" fmla="*/ 139 h 152"/>
                <a:gd name="T8" fmla="*/ 12 w 115"/>
                <a:gd name="T9" fmla="*/ 129 h 152"/>
                <a:gd name="T10" fmla="*/ 6 w 115"/>
                <a:gd name="T11" fmla="*/ 118 h 152"/>
                <a:gd name="T12" fmla="*/ 2 w 115"/>
                <a:gd name="T13" fmla="*/ 104 h 152"/>
                <a:gd name="T14" fmla="*/ 0 w 115"/>
                <a:gd name="T15" fmla="*/ 89 h 152"/>
                <a:gd name="T16" fmla="*/ 0 w 115"/>
                <a:gd name="T17" fmla="*/ 76 h 152"/>
                <a:gd name="T18" fmla="*/ 2 w 115"/>
                <a:gd name="T19" fmla="*/ 61 h 152"/>
                <a:gd name="T20" fmla="*/ 4 w 115"/>
                <a:gd name="T21" fmla="*/ 45 h 152"/>
                <a:gd name="T22" fmla="*/ 10 w 115"/>
                <a:gd name="T23" fmla="*/ 34 h 152"/>
                <a:gd name="T24" fmla="*/ 16 w 115"/>
                <a:gd name="T25" fmla="*/ 20 h 152"/>
                <a:gd name="T26" fmla="*/ 25 w 115"/>
                <a:gd name="T27" fmla="*/ 11 h 152"/>
                <a:gd name="T28" fmla="*/ 35 w 115"/>
                <a:gd name="T29" fmla="*/ 3 h 152"/>
                <a:gd name="T30" fmla="*/ 48 w 115"/>
                <a:gd name="T31" fmla="*/ 0 h 152"/>
                <a:gd name="T32" fmla="*/ 61 w 115"/>
                <a:gd name="T33" fmla="*/ 0 h 152"/>
                <a:gd name="T34" fmla="*/ 77 w 115"/>
                <a:gd name="T35" fmla="*/ 1 h 152"/>
                <a:gd name="T36" fmla="*/ 77 w 115"/>
                <a:gd name="T37" fmla="*/ 1 h 152"/>
                <a:gd name="T38" fmla="*/ 92 w 115"/>
                <a:gd name="T39" fmla="*/ 7 h 152"/>
                <a:gd name="T40" fmla="*/ 101 w 115"/>
                <a:gd name="T41" fmla="*/ 17 h 152"/>
                <a:gd name="T42" fmla="*/ 109 w 115"/>
                <a:gd name="T43" fmla="*/ 26 h 152"/>
                <a:gd name="T44" fmla="*/ 113 w 115"/>
                <a:gd name="T45" fmla="*/ 38 h 152"/>
                <a:gd name="T46" fmla="*/ 115 w 115"/>
                <a:gd name="T47" fmla="*/ 51 h 152"/>
                <a:gd name="T48" fmla="*/ 115 w 115"/>
                <a:gd name="T49" fmla="*/ 64 h 152"/>
                <a:gd name="T50" fmla="*/ 113 w 115"/>
                <a:gd name="T51" fmla="*/ 78 h 152"/>
                <a:gd name="T52" fmla="*/ 109 w 115"/>
                <a:gd name="T53" fmla="*/ 91 h 152"/>
                <a:gd name="T54" fmla="*/ 101 w 115"/>
                <a:gd name="T55" fmla="*/ 104 h 152"/>
                <a:gd name="T56" fmla="*/ 96 w 115"/>
                <a:gd name="T57" fmla="*/ 116 h 152"/>
                <a:gd name="T58" fmla="*/ 86 w 115"/>
                <a:gd name="T59" fmla="*/ 127 h 152"/>
                <a:gd name="T60" fmla="*/ 77 w 115"/>
                <a:gd name="T61" fmla="*/ 137 h 152"/>
                <a:gd name="T62" fmla="*/ 67 w 115"/>
                <a:gd name="T63" fmla="*/ 144 h 152"/>
                <a:gd name="T64" fmla="*/ 56 w 115"/>
                <a:gd name="T65" fmla="*/ 148 h 152"/>
                <a:gd name="T66" fmla="*/ 46 w 115"/>
                <a:gd name="T67" fmla="*/ 152 h 152"/>
                <a:gd name="T68" fmla="*/ 35 w 115"/>
                <a:gd name="T69" fmla="*/ 150 h 152"/>
                <a:gd name="T70" fmla="*/ 35 w 115"/>
                <a:gd name="T71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5" h="152">
                  <a:moveTo>
                    <a:pt x="35" y="150"/>
                  </a:moveTo>
                  <a:lnTo>
                    <a:pt x="35" y="150"/>
                  </a:lnTo>
                  <a:lnTo>
                    <a:pt x="25" y="146"/>
                  </a:lnTo>
                  <a:lnTo>
                    <a:pt x="18" y="139"/>
                  </a:lnTo>
                  <a:lnTo>
                    <a:pt x="12" y="129"/>
                  </a:lnTo>
                  <a:lnTo>
                    <a:pt x="6" y="118"/>
                  </a:lnTo>
                  <a:lnTo>
                    <a:pt x="2" y="104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2" y="61"/>
                  </a:lnTo>
                  <a:lnTo>
                    <a:pt x="4" y="45"/>
                  </a:lnTo>
                  <a:lnTo>
                    <a:pt x="10" y="34"/>
                  </a:lnTo>
                  <a:lnTo>
                    <a:pt x="16" y="20"/>
                  </a:lnTo>
                  <a:lnTo>
                    <a:pt x="25" y="11"/>
                  </a:lnTo>
                  <a:lnTo>
                    <a:pt x="35" y="3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92" y="7"/>
                  </a:lnTo>
                  <a:lnTo>
                    <a:pt x="101" y="17"/>
                  </a:lnTo>
                  <a:lnTo>
                    <a:pt x="109" y="26"/>
                  </a:lnTo>
                  <a:lnTo>
                    <a:pt x="113" y="38"/>
                  </a:lnTo>
                  <a:lnTo>
                    <a:pt x="115" y="51"/>
                  </a:lnTo>
                  <a:lnTo>
                    <a:pt x="115" y="64"/>
                  </a:lnTo>
                  <a:lnTo>
                    <a:pt x="113" y="78"/>
                  </a:lnTo>
                  <a:lnTo>
                    <a:pt x="109" y="91"/>
                  </a:lnTo>
                  <a:lnTo>
                    <a:pt x="101" y="104"/>
                  </a:lnTo>
                  <a:lnTo>
                    <a:pt x="96" y="116"/>
                  </a:lnTo>
                  <a:lnTo>
                    <a:pt x="86" y="127"/>
                  </a:lnTo>
                  <a:lnTo>
                    <a:pt x="77" y="137"/>
                  </a:lnTo>
                  <a:lnTo>
                    <a:pt x="67" y="144"/>
                  </a:lnTo>
                  <a:lnTo>
                    <a:pt x="56" y="148"/>
                  </a:lnTo>
                  <a:lnTo>
                    <a:pt x="46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Freeform 227"/>
            <p:cNvSpPr/>
            <p:nvPr/>
          </p:nvSpPr>
          <p:spPr bwMode="auto">
            <a:xfrm>
              <a:off x="11319303" y="5269169"/>
              <a:ext cx="119700" cy="72961"/>
            </a:xfrm>
            <a:custGeom>
              <a:avLst/>
              <a:gdLst>
                <a:gd name="T0" fmla="*/ 0 w 76"/>
                <a:gd name="T1" fmla="*/ 12 h 46"/>
                <a:gd name="T2" fmla="*/ 0 w 76"/>
                <a:gd name="T3" fmla="*/ 12 h 46"/>
                <a:gd name="T4" fmla="*/ 4 w 76"/>
                <a:gd name="T5" fmla="*/ 17 h 46"/>
                <a:gd name="T6" fmla="*/ 10 w 76"/>
                <a:gd name="T7" fmla="*/ 21 h 46"/>
                <a:gd name="T8" fmla="*/ 29 w 76"/>
                <a:gd name="T9" fmla="*/ 33 h 46"/>
                <a:gd name="T10" fmla="*/ 50 w 76"/>
                <a:gd name="T11" fmla="*/ 42 h 46"/>
                <a:gd name="T12" fmla="*/ 69 w 76"/>
                <a:gd name="T13" fmla="*/ 46 h 46"/>
                <a:gd name="T14" fmla="*/ 69 w 76"/>
                <a:gd name="T15" fmla="*/ 46 h 46"/>
                <a:gd name="T16" fmla="*/ 73 w 76"/>
                <a:gd name="T17" fmla="*/ 46 h 46"/>
                <a:gd name="T18" fmla="*/ 74 w 76"/>
                <a:gd name="T19" fmla="*/ 44 h 46"/>
                <a:gd name="T20" fmla="*/ 76 w 76"/>
                <a:gd name="T21" fmla="*/ 40 h 46"/>
                <a:gd name="T22" fmla="*/ 76 w 76"/>
                <a:gd name="T23" fmla="*/ 36 h 46"/>
                <a:gd name="T24" fmla="*/ 74 w 76"/>
                <a:gd name="T25" fmla="*/ 25 h 46"/>
                <a:gd name="T26" fmla="*/ 67 w 76"/>
                <a:gd name="T27" fmla="*/ 15 h 46"/>
                <a:gd name="T28" fmla="*/ 63 w 76"/>
                <a:gd name="T29" fmla="*/ 10 h 46"/>
                <a:gd name="T30" fmla="*/ 57 w 76"/>
                <a:gd name="T31" fmla="*/ 6 h 46"/>
                <a:gd name="T32" fmla="*/ 52 w 76"/>
                <a:gd name="T33" fmla="*/ 2 h 46"/>
                <a:gd name="T34" fmla="*/ 42 w 76"/>
                <a:gd name="T35" fmla="*/ 0 h 46"/>
                <a:gd name="T36" fmla="*/ 34 w 76"/>
                <a:gd name="T37" fmla="*/ 0 h 46"/>
                <a:gd name="T38" fmla="*/ 23 w 76"/>
                <a:gd name="T39" fmla="*/ 2 h 46"/>
                <a:gd name="T40" fmla="*/ 12 w 76"/>
                <a:gd name="T41" fmla="*/ 6 h 46"/>
                <a:gd name="T42" fmla="*/ 0 w 76"/>
                <a:gd name="T43" fmla="*/ 12 h 46"/>
                <a:gd name="T44" fmla="*/ 0 w 76"/>
                <a:gd name="T45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" h="46">
                  <a:moveTo>
                    <a:pt x="0" y="12"/>
                  </a:moveTo>
                  <a:lnTo>
                    <a:pt x="0" y="12"/>
                  </a:lnTo>
                  <a:lnTo>
                    <a:pt x="4" y="17"/>
                  </a:lnTo>
                  <a:lnTo>
                    <a:pt x="10" y="21"/>
                  </a:lnTo>
                  <a:lnTo>
                    <a:pt x="29" y="33"/>
                  </a:lnTo>
                  <a:lnTo>
                    <a:pt x="50" y="42"/>
                  </a:lnTo>
                  <a:lnTo>
                    <a:pt x="69" y="46"/>
                  </a:lnTo>
                  <a:lnTo>
                    <a:pt x="69" y="46"/>
                  </a:lnTo>
                  <a:lnTo>
                    <a:pt x="73" y="46"/>
                  </a:lnTo>
                  <a:lnTo>
                    <a:pt x="74" y="44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4" y="25"/>
                  </a:lnTo>
                  <a:lnTo>
                    <a:pt x="67" y="15"/>
                  </a:lnTo>
                  <a:lnTo>
                    <a:pt x="63" y="10"/>
                  </a:lnTo>
                  <a:lnTo>
                    <a:pt x="57" y="6"/>
                  </a:lnTo>
                  <a:lnTo>
                    <a:pt x="52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3" y="2"/>
                  </a:lnTo>
                  <a:lnTo>
                    <a:pt x="12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9E5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Freeform 228"/>
            <p:cNvSpPr/>
            <p:nvPr/>
          </p:nvSpPr>
          <p:spPr bwMode="auto">
            <a:xfrm>
              <a:off x="11319303" y="5221288"/>
              <a:ext cx="175561" cy="207483"/>
            </a:xfrm>
            <a:custGeom>
              <a:avLst/>
              <a:gdLst>
                <a:gd name="T0" fmla="*/ 82 w 111"/>
                <a:gd name="T1" fmla="*/ 7 h 131"/>
                <a:gd name="T2" fmla="*/ 82 w 111"/>
                <a:gd name="T3" fmla="*/ 7 h 131"/>
                <a:gd name="T4" fmla="*/ 88 w 111"/>
                <a:gd name="T5" fmla="*/ 11 h 131"/>
                <a:gd name="T6" fmla="*/ 93 w 111"/>
                <a:gd name="T7" fmla="*/ 17 h 131"/>
                <a:gd name="T8" fmla="*/ 99 w 111"/>
                <a:gd name="T9" fmla="*/ 22 h 131"/>
                <a:gd name="T10" fmla="*/ 103 w 111"/>
                <a:gd name="T11" fmla="*/ 30 h 131"/>
                <a:gd name="T12" fmla="*/ 109 w 111"/>
                <a:gd name="T13" fmla="*/ 47 h 131"/>
                <a:gd name="T14" fmla="*/ 111 w 111"/>
                <a:gd name="T15" fmla="*/ 64 h 131"/>
                <a:gd name="T16" fmla="*/ 107 w 111"/>
                <a:gd name="T17" fmla="*/ 83 h 131"/>
                <a:gd name="T18" fmla="*/ 101 w 111"/>
                <a:gd name="T19" fmla="*/ 101 h 131"/>
                <a:gd name="T20" fmla="*/ 97 w 111"/>
                <a:gd name="T21" fmla="*/ 110 h 131"/>
                <a:gd name="T22" fmla="*/ 92 w 111"/>
                <a:gd name="T23" fmla="*/ 118 h 131"/>
                <a:gd name="T24" fmla="*/ 84 w 111"/>
                <a:gd name="T25" fmla="*/ 125 h 131"/>
                <a:gd name="T26" fmla="*/ 76 w 111"/>
                <a:gd name="T27" fmla="*/ 131 h 131"/>
                <a:gd name="T28" fmla="*/ 76 w 111"/>
                <a:gd name="T29" fmla="*/ 131 h 131"/>
                <a:gd name="T30" fmla="*/ 80 w 111"/>
                <a:gd name="T31" fmla="*/ 124 h 131"/>
                <a:gd name="T32" fmla="*/ 84 w 111"/>
                <a:gd name="T33" fmla="*/ 114 h 131"/>
                <a:gd name="T34" fmla="*/ 82 w 111"/>
                <a:gd name="T35" fmla="*/ 104 h 131"/>
                <a:gd name="T36" fmla="*/ 80 w 111"/>
                <a:gd name="T37" fmla="*/ 89 h 131"/>
                <a:gd name="T38" fmla="*/ 80 w 111"/>
                <a:gd name="T39" fmla="*/ 89 h 131"/>
                <a:gd name="T40" fmla="*/ 76 w 111"/>
                <a:gd name="T41" fmla="*/ 93 h 131"/>
                <a:gd name="T42" fmla="*/ 73 w 111"/>
                <a:gd name="T43" fmla="*/ 97 h 131"/>
                <a:gd name="T44" fmla="*/ 71 w 111"/>
                <a:gd name="T45" fmla="*/ 95 h 131"/>
                <a:gd name="T46" fmla="*/ 69 w 111"/>
                <a:gd name="T47" fmla="*/ 93 h 131"/>
                <a:gd name="T48" fmla="*/ 69 w 111"/>
                <a:gd name="T49" fmla="*/ 89 h 131"/>
                <a:gd name="T50" fmla="*/ 69 w 111"/>
                <a:gd name="T51" fmla="*/ 82 h 131"/>
                <a:gd name="T52" fmla="*/ 69 w 111"/>
                <a:gd name="T53" fmla="*/ 82 h 131"/>
                <a:gd name="T54" fmla="*/ 69 w 111"/>
                <a:gd name="T55" fmla="*/ 66 h 131"/>
                <a:gd name="T56" fmla="*/ 65 w 111"/>
                <a:gd name="T57" fmla="*/ 55 h 131"/>
                <a:gd name="T58" fmla="*/ 57 w 111"/>
                <a:gd name="T59" fmla="*/ 47 h 131"/>
                <a:gd name="T60" fmla="*/ 50 w 111"/>
                <a:gd name="T61" fmla="*/ 42 h 131"/>
                <a:gd name="T62" fmla="*/ 38 w 111"/>
                <a:gd name="T63" fmla="*/ 40 h 131"/>
                <a:gd name="T64" fmla="*/ 27 w 111"/>
                <a:gd name="T65" fmla="*/ 40 h 131"/>
                <a:gd name="T66" fmla="*/ 13 w 111"/>
                <a:gd name="T67" fmla="*/ 42 h 131"/>
                <a:gd name="T68" fmla="*/ 0 w 111"/>
                <a:gd name="T69" fmla="*/ 43 h 131"/>
                <a:gd name="T70" fmla="*/ 0 w 111"/>
                <a:gd name="T71" fmla="*/ 43 h 131"/>
                <a:gd name="T72" fmla="*/ 0 w 111"/>
                <a:gd name="T73" fmla="*/ 38 h 131"/>
                <a:gd name="T74" fmla="*/ 2 w 111"/>
                <a:gd name="T75" fmla="*/ 30 h 131"/>
                <a:gd name="T76" fmla="*/ 10 w 111"/>
                <a:gd name="T77" fmla="*/ 19 h 131"/>
                <a:gd name="T78" fmla="*/ 19 w 111"/>
                <a:gd name="T79" fmla="*/ 11 h 131"/>
                <a:gd name="T80" fmla="*/ 31 w 111"/>
                <a:gd name="T81" fmla="*/ 5 h 131"/>
                <a:gd name="T82" fmla="*/ 44 w 111"/>
                <a:gd name="T83" fmla="*/ 2 h 131"/>
                <a:gd name="T84" fmla="*/ 57 w 111"/>
                <a:gd name="T85" fmla="*/ 0 h 131"/>
                <a:gd name="T86" fmla="*/ 71 w 111"/>
                <a:gd name="T87" fmla="*/ 2 h 131"/>
                <a:gd name="T88" fmla="*/ 82 w 111"/>
                <a:gd name="T89" fmla="*/ 7 h 131"/>
                <a:gd name="T90" fmla="*/ 82 w 111"/>
                <a:gd name="T91" fmla="*/ 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1" h="131">
                  <a:moveTo>
                    <a:pt x="82" y="7"/>
                  </a:moveTo>
                  <a:lnTo>
                    <a:pt x="82" y="7"/>
                  </a:lnTo>
                  <a:lnTo>
                    <a:pt x="88" y="11"/>
                  </a:lnTo>
                  <a:lnTo>
                    <a:pt x="93" y="17"/>
                  </a:lnTo>
                  <a:lnTo>
                    <a:pt x="99" y="22"/>
                  </a:lnTo>
                  <a:lnTo>
                    <a:pt x="103" y="30"/>
                  </a:lnTo>
                  <a:lnTo>
                    <a:pt x="109" y="47"/>
                  </a:lnTo>
                  <a:lnTo>
                    <a:pt x="111" y="64"/>
                  </a:lnTo>
                  <a:lnTo>
                    <a:pt x="107" y="83"/>
                  </a:lnTo>
                  <a:lnTo>
                    <a:pt x="101" y="101"/>
                  </a:lnTo>
                  <a:lnTo>
                    <a:pt x="97" y="110"/>
                  </a:lnTo>
                  <a:lnTo>
                    <a:pt x="92" y="118"/>
                  </a:lnTo>
                  <a:lnTo>
                    <a:pt x="84" y="125"/>
                  </a:lnTo>
                  <a:lnTo>
                    <a:pt x="76" y="131"/>
                  </a:lnTo>
                  <a:lnTo>
                    <a:pt x="76" y="131"/>
                  </a:lnTo>
                  <a:lnTo>
                    <a:pt x="80" y="124"/>
                  </a:lnTo>
                  <a:lnTo>
                    <a:pt x="84" y="114"/>
                  </a:lnTo>
                  <a:lnTo>
                    <a:pt x="82" y="104"/>
                  </a:lnTo>
                  <a:lnTo>
                    <a:pt x="80" y="89"/>
                  </a:lnTo>
                  <a:lnTo>
                    <a:pt x="80" y="89"/>
                  </a:lnTo>
                  <a:lnTo>
                    <a:pt x="76" y="93"/>
                  </a:lnTo>
                  <a:lnTo>
                    <a:pt x="73" y="97"/>
                  </a:lnTo>
                  <a:lnTo>
                    <a:pt x="71" y="95"/>
                  </a:lnTo>
                  <a:lnTo>
                    <a:pt x="69" y="93"/>
                  </a:lnTo>
                  <a:lnTo>
                    <a:pt x="69" y="89"/>
                  </a:lnTo>
                  <a:lnTo>
                    <a:pt x="69" y="82"/>
                  </a:lnTo>
                  <a:lnTo>
                    <a:pt x="69" y="82"/>
                  </a:lnTo>
                  <a:lnTo>
                    <a:pt x="69" y="66"/>
                  </a:lnTo>
                  <a:lnTo>
                    <a:pt x="65" y="55"/>
                  </a:lnTo>
                  <a:lnTo>
                    <a:pt x="57" y="47"/>
                  </a:lnTo>
                  <a:lnTo>
                    <a:pt x="50" y="42"/>
                  </a:lnTo>
                  <a:lnTo>
                    <a:pt x="38" y="40"/>
                  </a:lnTo>
                  <a:lnTo>
                    <a:pt x="27" y="40"/>
                  </a:lnTo>
                  <a:lnTo>
                    <a:pt x="13" y="4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2" y="30"/>
                  </a:lnTo>
                  <a:lnTo>
                    <a:pt x="10" y="19"/>
                  </a:lnTo>
                  <a:lnTo>
                    <a:pt x="19" y="11"/>
                  </a:lnTo>
                  <a:lnTo>
                    <a:pt x="31" y="5"/>
                  </a:lnTo>
                  <a:lnTo>
                    <a:pt x="44" y="2"/>
                  </a:lnTo>
                  <a:lnTo>
                    <a:pt x="57" y="0"/>
                  </a:lnTo>
                  <a:lnTo>
                    <a:pt x="71" y="2"/>
                  </a:lnTo>
                  <a:lnTo>
                    <a:pt x="82" y="7"/>
                  </a:lnTo>
                  <a:lnTo>
                    <a:pt x="82" y="7"/>
                  </a:lnTo>
                  <a:close/>
                </a:path>
              </a:pathLst>
            </a:custGeom>
            <a:solidFill>
              <a:srgbClr val="9E5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229"/>
            <p:cNvSpPr/>
            <p:nvPr/>
          </p:nvSpPr>
          <p:spPr bwMode="auto">
            <a:xfrm>
              <a:off x="11439004" y="5321609"/>
              <a:ext cx="34200" cy="62701"/>
            </a:xfrm>
            <a:custGeom>
              <a:avLst/>
              <a:gdLst>
                <a:gd name="T0" fmla="*/ 14 w 21"/>
                <a:gd name="T1" fmla="*/ 0 h 40"/>
                <a:gd name="T2" fmla="*/ 14 w 21"/>
                <a:gd name="T3" fmla="*/ 0 h 40"/>
                <a:gd name="T4" fmla="*/ 8 w 21"/>
                <a:gd name="T5" fmla="*/ 1 h 40"/>
                <a:gd name="T6" fmla="*/ 4 w 21"/>
                <a:gd name="T7" fmla="*/ 5 h 40"/>
                <a:gd name="T8" fmla="*/ 2 w 21"/>
                <a:gd name="T9" fmla="*/ 11 h 40"/>
                <a:gd name="T10" fmla="*/ 0 w 21"/>
                <a:gd name="T11" fmla="*/ 19 h 40"/>
                <a:gd name="T12" fmla="*/ 0 w 21"/>
                <a:gd name="T13" fmla="*/ 19 h 40"/>
                <a:gd name="T14" fmla="*/ 0 w 21"/>
                <a:gd name="T15" fmla="*/ 26 h 40"/>
                <a:gd name="T16" fmla="*/ 2 w 21"/>
                <a:gd name="T17" fmla="*/ 32 h 40"/>
                <a:gd name="T18" fmla="*/ 4 w 21"/>
                <a:gd name="T19" fmla="*/ 38 h 40"/>
                <a:gd name="T20" fmla="*/ 8 w 21"/>
                <a:gd name="T21" fmla="*/ 40 h 40"/>
                <a:gd name="T22" fmla="*/ 8 w 21"/>
                <a:gd name="T23" fmla="*/ 40 h 40"/>
                <a:gd name="T24" fmla="*/ 14 w 21"/>
                <a:gd name="T25" fmla="*/ 38 h 40"/>
                <a:gd name="T26" fmla="*/ 17 w 21"/>
                <a:gd name="T27" fmla="*/ 34 h 40"/>
                <a:gd name="T28" fmla="*/ 19 w 21"/>
                <a:gd name="T29" fmla="*/ 28 h 40"/>
                <a:gd name="T30" fmla="*/ 21 w 21"/>
                <a:gd name="T31" fmla="*/ 20 h 40"/>
                <a:gd name="T32" fmla="*/ 21 w 21"/>
                <a:gd name="T33" fmla="*/ 20 h 40"/>
                <a:gd name="T34" fmla="*/ 21 w 21"/>
                <a:gd name="T35" fmla="*/ 13 h 40"/>
                <a:gd name="T36" fmla="*/ 19 w 21"/>
                <a:gd name="T37" fmla="*/ 7 h 40"/>
                <a:gd name="T38" fmla="*/ 17 w 21"/>
                <a:gd name="T39" fmla="*/ 3 h 40"/>
                <a:gd name="T40" fmla="*/ 14 w 21"/>
                <a:gd name="T41" fmla="*/ 0 h 40"/>
                <a:gd name="T42" fmla="*/ 14 w 21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40">
                  <a:moveTo>
                    <a:pt x="14" y="0"/>
                  </a:move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32"/>
                  </a:lnTo>
                  <a:lnTo>
                    <a:pt x="4" y="38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4" y="38"/>
                  </a:lnTo>
                  <a:lnTo>
                    <a:pt x="17" y="34"/>
                  </a:lnTo>
                  <a:lnTo>
                    <a:pt x="19" y="28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19" y="7"/>
                  </a:lnTo>
                  <a:lnTo>
                    <a:pt x="17" y="3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Freeform 230"/>
            <p:cNvSpPr/>
            <p:nvPr/>
          </p:nvSpPr>
          <p:spPr bwMode="auto">
            <a:xfrm>
              <a:off x="10725359" y="5224708"/>
              <a:ext cx="185822" cy="240544"/>
            </a:xfrm>
            <a:custGeom>
              <a:avLst/>
              <a:gdLst>
                <a:gd name="T0" fmla="*/ 81 w 117"/>
                <a:gd name="T1" fmla="*/ 150 h 152"/>
                <a:gd name="T2" fmla="*/ 81 w 117"/>
                <a:gd name="T3" fmla="*/ 150 h 152"/>
                <a:gd name="T4" fmla="*/ 90 w 117"/>
                <a:gd name="T5" fmla="*/ 146 h 152"/>
                <a:gd name="T6" fmla="*/ 100 w 117"/>
                <a:gd name="T7" fmla="*/ 139 h 152"/>
                <a:gd name="T8" fmla="*/ 105 w 117"/>
                <a:gd name="T9" fmla="*/ 129 h 152"/>
                <a:gd name="T10" fmla="*/ 111 w 117"/>
                <a:gd name="T11" fmla="*/ 118 h 152"/>
                <a:gd name="T12" fmla="*/ 115 w 117"/>
                <a:gd name="T13" fmla="*/ 104 h 152"/>
                <a:gd name="T14" fmla="*/ 117 w 117"/>
                <a:gd name="T15" fmla="*/ 89 h 152"/>
                <a:gd name="T16" fmla="*/ 117 w 117"/>
                <a:gd name="T17" fmla="*/ 76 h 152"/>
                <a:gd name="T18" fmla="*/ 115 w 117"/>
                <a:gd name="T19" fmla="*/ 61 h 152"/>
                <a:gd name="T20" fmla="*/ 111 w 117"/>
                <a:gd name="T21" fmla="*/ 45 h 152"/>
                <a:gd name="T22" fmla="*/ 107 w 117"/>
                <a:gd name="T23" fmla="*/ 34 h 152"/>
                <a:gd name="T24" fmla="*/ 100 w 117"/>
                <a:gd name="T25" fmla="*/ 20 h 152"/>
                <a:gd name="T26" fmla="*/ 92 w 117"/>
                <a:gd name="T27" fmla="*/ 11 h 152"/>
                <a:gd name="T28" fmla="*/ 81 w 117"/>
                <a:gd name="T29" fmla="*/ 3 h 152"/>
                <a:gd name="T30" fmla="*/ 69 w 117"/>
                <a:gd name="T31" fmla="*/ 0 h 152"/>
                <a:gd name="T32" fmla="*/ 56 w 117"/>
                <a:gd name="T33" fmla="*/ 0 h 152"/>
                <a:gd name="T34" fmla="*/ 40 w 117"/>
                <a:gd name="T35" fmla="*/ 1 h 152"/>
                <a:gd name="T36" fmla="*/ 40 w 117"/>
                <a:gd name="T37" fmla="*/ 1 h 152"/>
                <a:gd name="T38" fmla="*/ 25 w 117"/>
                <a:gd name="T39" fmla="*/ 7 h 152"/>
                <a:gd name="T40" fmla="*/ 16 w 117"/>
                <a:gd name="T41" fmla="*/ 17 h 152"/>
                <a:gd name="T42" fmla="*/ 8 w 117"/>
                <a:gd name="T43" fmla="*/ 26 h 152"/>
                <a:gd name="T44" fmla="*/ 2 w 117"/>
                <a:gd name="T45" fmla="*/ 38 h 152"/>
                <a:gd name="T46" fmla="*/ 0 w 117"/>
                <a:gd name="T47" fmla="*/ 51 h 152"/>
                <a:gd name="T48" fmla="*/ 0 w 117"/>
                <a:gd name="T49" fmla="*/ 64 h 152"/>
                <a:gd name="T50" fmla="*/ 4 w 117"/>
                <a:gd name="T51" fmla="*/ 78 h 152"/>
                <a:gd name="T52" fmla="*/ 8 w 117"/>
                <a:gd name="T53" fmla="*/ 91 h 152"/>
                <a:gd name="T54" fmla="*/ 14 w 117"/>
                <a:gd name="T55" fmla="*/ 104 h 152"/>
                <a:gd name="T56" fmla="*/ 21 w 117"/>
                <a:gd name="T57" fmla="*/ 116 h 152"/>
                <a:gd name="T58" fmla="*/ 31 w 117"/>
                <a:gd name="T59" fmla="*/ 127 h 152"/>
                <a:gd name="T60" fmla="*/ 40 w 117"/>
                <a:gd name="T61" fmla="*/ 137 h 152"/>
                <a:gd name="T62" fmla="*/ 50 w 117"/>
                <a:gd name="T63" fmla="*/ 144 h 152"/>
                <a:gd name="T64" fmla="*/ 60 w 117"/>
                <a:gd name="T65" fmla="*/ 148 h 152"/>
                <a:gd name="T66" fmla="*/ 71 w 117"/>
                <a:gd name="T67" fmla="*/ 152 h 152"/>
                <a:gd name="T68" fmla="*/ 81 w 117"/>
                <a:gd name="T69" fmla="*/ 150 h 152"/>
                <a:gd name="T70" fmla="*/ 81 w 117"/>
                <a:gd name="T71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52">
                  <a:moveTo>
                    <a:pt x="81" y="150"/>
                  </a:moveTo>
                  <a:lnTo>
                    <a:pt x="81" y="150"/>
                  </a:lnTo>
                  <a:lnTo>
                    <a:pt x="90" y="146"/>
                  </a:lnTo>
                  <a:lnTo>
                    <a:pt x="100" y="139"/>
                  </a:lnTo>
                  <a:lnTo>
                    <a:pt x="105" y="129"/>
                  </a:lnTo>
                  <a:lnTo>
                    <a:pt x="111" y="118"/>
                  </a:lnTo>
                  <a:lnTo>
                    <a:pt x="115" y="104"/>
                  </a:lnTo>
                  <a:lnTo>
                    <a:pt x="117" y="89"/>
                  </a:lnTo>
                  <a:lnTo>
                    <a:pt x="117" y="76"/>
                  </a:lnTo>
                  <a:lnTo>
                    <a:pt x="115" y="61"/>
                  </a:lnTo>
                  <a:lnTo>
                    <a:pt x="111" y="45"/>
                  </a:lnTo>
                  <a:lnTo>
                    <a:pt x="107" y="34"/>
                  </a:lnTo>
                  <a:lnTo>
                    <a:pt x="100" y="20"/>
                  </a:lnTo>
                  <a:lnTo>
                    <a:pt x="92" y="11"/>
                  </a:lnTo>
                  <a:lnTo>
                    <a:pt x="81" y="3"/>
                  </a:lnTo>
                  <a:lnTo>
                    <a:pt x="69" y="0"/>
                  </a:lnTo>
                  <a:lnTo>
                    <a:pt x="56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25" y="7"/>
                  </a:lnTo>
                  <a:lnTo>
                    <a:pt x="16" y="17"/>
                  </a:lnTo>
                  <a:lnTo>
                    <a:pt x="8" y="26"/>
                  </a:lnTo>
                  <a:lnTo>
                    <a:pt x="2" y="38"/>
                  </a:lnTo>
                  <a:lnTo>
                    <a:pt x="0" y="51"/>
                  </a:lnTo>
                  <a:lnTo>
                    <a:pt x="0" y="64"/>
                  </a:lnTo>
                  <a:lnTo>
                    <a:pt x="4" y="78"/>
                  </a:lnTo>
                  <a:lnTo>
                    <a:pt x="8" y="91"/>
                  </a:lnTo>
                  <a:lnTo>
                    <a:pt x="14" y="104"/>
                  </a:lnTo>
                  <a:lnTo>
                    <a:pt x="21" y="116"/>
                  </a:lnTo>
                  <a:lnTo>
                    <a:pt x="31" y="127"/>
                  </a:lnTo>
                  <a:lnTo>
                    <a:pt x="40" y="137"/>
                  </a:lnTo>
                  <a:lnTo>
                    <a:pt x="50" y="144"/>
                  </a:lnTo>
                  <a:lnTo>
                    <a:pt x="60" y="148"/>
                  </a:lnTo>
                  <a:lnTo>
                    <a:pt x="71" y="152"/>
                  </a:lnTo>
                  <a:lnTo>
                    <a:pt x="81" y="150"/>
                  </a:lnTo>
                  <a:lnTo>
                    <a:pt x="81" y="150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0" name="Freeform 231"/>
            <p:cNvSpPr/>
            <p:nvPr/>
          </p:nvSpPr>
          <p:spPr bwMode="auto">
            <a:xfrm>
              <a:off x="10723079" y="5221288"/>
              <a:ext cx="177841" cy="207483"/>
            </a:xfrm>
            <a:custGeom>
              <a:avLst/>
              <a:gdLst>
                <a:gd name="T0" fmla="*/ 32 w 112"/>
                <a:gd name="T1" fmla="*/ 5 h 131"/>
                <a:gd name="T2" fmla="*/ 32 w 112"/>
                <a:gd name="T3" fmla="*/ 5 h 131"/>
                <a:gd name="T4" fmla="*/ 24 w 112"/>
                <a:gd name="T5" fmla="*/ 9 h 131"/>
                <a:gd name="T6" fmla="*/ 19 w 112"/>
                <a:gd name="T7" fmla="*/ 13 h 131"/>
                <a:gd name="T8" fmla="*/ 13 w 112"/>
                <a:gd name="T9" fmla="*/ 21 h 131"/>
                <a:gd name="T10" fmla="*/ 7 w 112"/>
                <a:gd name="T11" fmla="*/ 28 h 131"/>
                <a:gd name="T12" fmla="*/ 5 w 112"/>
                <a:gd name="T13" fmla="*/ 36 h 131"/>
                <a:gd name="T14" fmla="*/ 1 w 112"/>
                <a:gd name="T15" fmla="*/ 43 h 131"/>
                <a:gd name="T16" fmla="*/ 0 w 112"/>
                <a:gd name="T17" fmla="*/ 63 h 131"/>
                <a:gd name="T18" fmla="*/ 1 w 112"/>
                <a:gd name="T19" fmla="*/ 82 h 131"/>
                <a:gd name="T20" fmla="*/ 9 w 112"/>
                <a:gd name="T21" fmla="*/ 101 h 131"/>
                <a:gd name="T22" fmla="*/ 13 w 112"/>
                <a:gd name="T23" fmla="*/ 110 h 131"/>
                <a:gd name="T24" fmla="*/ 19 w 112"/>
                <a:gd name="T25" fmla="*/ 118 h 131"/>
                <a:gd name="T26" fmla="*/ 26 w 112"/>
                <a:gd name="T27" fmla="*/ 125 h 131"/>
                <a:gd name="T28" fmla="*/ 34 w 112"/>
                <a:gd name="T29" fmla="*/ 131 h 131"/>
                <a:gd name="T30" fmla="*/ 34 w 112"/>
                <a:gd name="T31" fmla="*/ 131 h 131"/>
                <a:gd name="T32" fmla="*/ 28 w 112"/>
                <a:gd name="T33" fmla="*/ 124 h 131"/>
                <a:gd name="T34" fmla="*/ 26 w 112"/>
                <a:gd name="T35" fmla="*/ 114 h 131"/>
                <a:gd name="T36" fmla="*/ 26 w 112"/>
                <a:gd name="T37" fmla="*/ 104 h 131"/>
                <a:gd name="T38" fmla="*/ 30 w 112"/>
                <a:gd name="T39" fmla="*/ 89 h 131"/>
                <a:gd name="T40" fmla="*/ 30 w 112"/>
                <a:gd name="T41" fmla="*/ 89 h 131"/>
                <a:gd name="T42" fmla="*/ 32 w 112"/>
                <a:gd name="T43" fmla="*/ 93 h 131"/>
                <a:gd name="T44" fmla="*/ 36 w 112"/>
                <a:gd name="T45" fmla="*/ 95 h 131"/>
                <a:gd name="T46" fmla="*/ 38 w 112"/>
                <a:gd name="T47" fmla="*/ 95 h 131"/>
                <a:gd name="T48" fmla="*/ 40 w 112"/>
                <a:gd name="T49" fmla="*/ 93 h 131"/>
                <a:gd name="T50" fmla="*/ 41 w 112"/>
                <a:gd name="T51" fmla="*/ 82 h 131"/>
                <a:gd name="T52" fmla="*/ 41 w 112"/>
                <a:gd name="T53" fmla="*/ 82 h 131"/>
                <a:gd name="T54" fmla="*/ 43 w 112"/>
                <a:gd name="T55" fmla="*/ 68 h 131"/>
                <a:gd name="T56" fmla="*/ 47 w 112"/>
                <a:gd name="T57" fmla="*/ 57 h 131"/>
                <a:gd name="T58" fmla="*/ 53 w 112"/>
                <a:gd name="T59" fmla="*/ 51 h 131"/>
                <a:gd name="T60" fmla="*/ 61 w 112"/>
                <a:gd name="T61" fmla="*/ 47 h 131"/>
                <a:gd name="T62" fmla="*/ 68 w 112"/>
                <a:gd name="T63" fmla="*/ 45 h 131"/>
                <a:gd name="T64" fmla="*/ 76 w 112"/>
                <a:gd name="T65" fmla="*/ 45 h 131"/>
                <a:gd name="T66" fmla="*/ 93 w 112"/>
                <a:gd name="T67" fmla="*/ 45 h 131"/>
                <a:gd name="T68" fmla="*/ 93 w 112"/>
                <a:gd name="T69" fmla="*/ 45 h 131"/>
                <a:gd name="T70" fmla="*/ 99 w 112"/>
                <a:gd name="T71" fmla="*/ 43 h 131"/>
                <a:gd name="T72" fmla="*/ 102 w 112"/>
                <a:gd name="T73" fmla="*/ 42 h 131"/>
                <a:gd name="T74" fmla="*/ 106 w 112"/>
                <a:gd name="T75" fmla="*/ 40 h 131"/>
                <a:gd name="T76" fmla="*/ 112 w 112"/>
                <a:gd name="T77" fmla="*/ 45 h 131"/>
                <a:gd name="T78" fmla="*/ 112 w 112"/>
                <a:gd name="T79" fmla="*/ 45 h 131"/>
                <a:gd name="T80" fmla="*/ 108 w 112"/>
                <a:gd name="T81" fmla="*/ 32 h 131"/>
                <a:gd name="T82" fmla="*/ 101 w 112"/>
                <a:gd name="T83" fmla="*/ 22 h 131"/>
                <a:gd name="T84" fmla="*/ 93 w 112"/>
                <a:gd name="T85" fmla="*/ 13 h 131"/>
                <a:gd name="T86" fmla="*/ 83 w 112"/>
                <a:gd name="T87" fmla="*/ 5 h 131"/>
                <a:gd name="T88" fmla="*/ 72 w 112"/>
                <a:gd name="T89" fmla="*/ 2 h 131"/>
                <a:gd name="T90" fmla="*/ 59 w 112"/>
                <a:gd name="T91" fmla="*/ 0 h 131"/>
                <a:gd name="T92" fmla="*/ 45 w 112"/>
                <a:gd name="T93" fmla="*/ 2 h 131"/>
                <a:gd name="T94" fmla="*/ 32 w 112"/>
                <a:gd name="T95" fmla="*/ 5 h 131"/>
                <a:gd name="T96" fmla="*/ 32 w 112"/>
                <a:gd name="T97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" h="131">
                  <a:moveTo>
                    <a:pt x="32" y="5"/>
                  </a:moveTo>
                  <a:lnTo>
                    <a:pt x="32" y="5"/>
                  </a:lnTo>
                  <a:lnTo>
                    <a:pt x="24" y="9"/>
                  </a:lnTo>
                  <a:lnTo>
                    <a:pt x="19" y="13"/>
                  </a:lnTo>
                  <a:lnTo>
                    <a:pt x="13" y="21"/>
                  </a:lnTo>
                  <a:lnTo>
                    <a:pt x="7" y="28"/>
                  </a:lnTo>
                  <a:lnTo>
                    <a:pt x="5" y="36"/>
                  </a:lnTo>
                  <a:lnTo>
                    <a:pt x="1" y="43"/>
                  </a:lnTo>
                  <a:lnTo>
                    <a:pt x="0" y="63"/>
                  </a:lnTo>
                  <a:lnTo>
                    <a:pt x="1" y="82"/>
                  </a:lnTo>
                  <a:lnTo>
                    <a:pt x="9" y="101"/>
                  </a:lnTo>
                  <a:lnTo>
                    <a:pt x="13" y="110"/>
                  </a:lnTo>
                  <a:lnTo>
                    <a:pt x="19" y="118"/>
                  </a:lnTo>
                  <a:lnTo>
                    <a:pt x="26" y="125"/>
                  </a:lnTo>
                  <a:lnTo>
                    <a:pt x="34" y="131"/>
                  </a:lnTo>
                  <a:lnTo>
                    <a:pt x="34" y="131"/>
                  </a:lnTo>
                  <a:lnTo>
                    <a:pt x="28" y="124"/>
                  </a:lnTo>
                  <a:lnTo>
                    <a:pt x="26" y="114"/>
                  </a:lnTo>
                  <a:lnTo>
                    <a:pt x="26" y="104"/>
                  </a:lnTo>
                  <a:lnTo>
                    <a:pt x="30" y="89"/>
                  </a:lnTo>
                  <a:lnTo>
                    <a:pt x="30" y="89"/>
                  </a:lnTo>
                  <a:lnTo>
                    <a:pt x="32" y="93"/>
                  </a:lnTo>
                  <a:lnTo>
                    <a:pt x="36" y="95"/>
                  </a:lnTo>
                  <a:lnTo>
                    <a:pt x="38" y="95"/>
                  </a:lnTo>
                  <a:lnTo>
                    <a:pt x="40" y="93"/>
                  </a:lnTo>
                  <a:lnTo>
                    <a:pt x="41" y="82"/>
                  </a:lnTo>
                  <a:lnTo>
                    <a:pt x="41" y="82"/>
                  </a:lnTo>
                  <a:lnTo>
                    <a:pt x="43" y="68"/>
                  </a:lnTo>
                  <a:lnTo>
                    <a:pt x="47" y="57"/>
                  </a:lnTo>
                  <a:lnTo>
                    <a:pt x="53" y="51"/>
                  </a:lnTo>
                  <a:lnTo>
                    <a:pt x="61" y="47"/>
                  </a:lnTo>
                  <a:lnTo>
                    <a:pt x="68" y="45"/>
                  </a:lnTo>
                  <a:lnTo>
                    <a:pt x="76" y="45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9" y="43"/>
                  </a:lnTo>
                  <a:lnTo>
                    <a:pt x="102" y="42"/>
                  </a:lnTo>
                  <a:lnTo>
                    <a:pt x="106" y="40"/>
                  </a:lnTo>
                  <a:lnTo>
                    <a:pt x="112" y="45"/>
                  </a:lnTo>
                  <a:lnTo>
                    <a:pt x="112" y="45"/>
                  </a:lnTo>
                  <a:lnTo>
                    <a:pt x="108" y="32"/>
                  </a:lnTo>
                  <a:lnTo>
                    <a:pt x="101" y="22"/>
                  </a:lnTo>
                  <a:lnTo>
                    <a:pt x="93" y="13"/>
                  </a:lnTo>
                  <a:lnTo>
                    <a:pt x="83" y="5"/>
                  </a:lnTo>
                  <a:lnTo>
                    <a:pt x="72" y="2"/>
                  </a:lnTo>
                  <a:lnTo>
                    <a:pt x="59" y="0"/>
                  </a:lnTo>
                  <a:lnTo>
                    <a:pt x="45" y="2"/>
                  </a:lnTo>
                  <a:lnTo>
                    <a:pt x="32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FAA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1" name="Freeform 232"/>
            <p:cNvSpPr/>
            <p:nvPr/>
          </p:nvSpPr>
          <p:spPr bwMode="auto">
            <a:xfrm>
              <a:off x="10744739" y="5321609"/>
              <a:ext cx="33060" cy="62701"/>
            </a:xfrm>
            <a:custGeom>
              <a:avLst/>
              <a:gdLst>
                <a:gd name="T0" fmla="*/ 8 w 21"/>
                <a:gd name="T1" fmla="*/ 0 h 40"/>
                <a:gd name="T2" fmla="*/ 8 w 21"/>
                <a:gd name="T3" fmla="*/ 0 h 40"/>
                <a:gd name="T4" fmla="*/ 11 w 21"/>
                <a:gd name="T5" fmla="*/ 1 h 40"/>
                <a:gd name="T6" fmla="*/ 15 w 21"/>
                <a:gd name="T7" fmla="*/ 5 h 40"/>
                <a:gd name="T8" fmla="*/ 19 w 21"/>
                <a:gd name="T9" fmla="*/ 11 h 40"/>
                <a:gd name="T10" fmla="*/ 21 w 21"/>
                <a:gd name="T11" fmla="*/ 19 h 40"/>
                <a:gd name="T12" fmla="*/ 21 w 21"/>
                <a:gd name="T13" fmla="*/ 19 h 40"/>
                <a:gd name="T14" fmla="*/ 21 w 21"/>
                <a:gd name="T15" fmla="*/ 26 h 40"/>
                <a:gd name="T16" fmla="*/ 19 w 21"/>
                <a:gd name="T17" fmla="*/ 32 h 40"/>
                <a:gd name="T18" fmla="*/ 15 w 21"/>
                <a:gd name="T19" fmla="*/ 38 h 40"/>
                <a:gd name="T20" fmla="*/ 11 w 21"/>
                <a:gd name="T21" fmla="*/ 40 h 40"/>
                <a:gd name="T22" fmla="*/ 11 w 21"/>
                <a:gd name="T23" fmla="*/ 40 h 40"/>
                <a:gd name="T24" fmla="*/ 8 w 21"/>
                <a:gd name="T25" fmla="*/ 38 h 40"/>
                <a:gd name="T26" fmla="*/ 4 w 21"/>
                <a:gd name="T27" fmla="*/ 34 h 40"/>
                <a:gd name="T28" fmla="*/ 0 w 21"/>
                <a:gd name="T29" fmla="*/ 28 h 40"/>
                <a:gd name="T30" fmla="*/ 0 w 21"/>
                <a:gd name="T31" fmla="*/ 20 h 40"/>
                <a:gd name="T32" fmla="*/ 0 w 21"/>
                <a:gd name="T33" fmla="*/ 20 h 40"/>
                <a:gd name="T34" fmla="*/ 0 w 21"/>
                <a:gd name="T35" fmla="*/ 13 h 40"/>
                <a:gd name="T36" fmla="*/ 0 w 21"/>
                <a:gd name="T37" fmla="*/ 7 h 40"/>
                <a:gd name="T38" fmla="*/ 4 w 21"/>
                <a:gd name="T39" fmla="*/ 3 h 40"/>
                <a:gd name="T40" fmla="*/ 8 w 21"/>
                <a:gd name="T41" fmla="*/ 0 h 40"/>
                <a:gd name="T42" fmla="*/ 8 w 21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40">
                  <a:moveTo>
                    <a:pt x="8" y="0"/>
                  </a:moveTo>
                  <a:lnTo>
                    <a:pt x="8" y="0"/>
                  </a:lnTo>
                  <a:lnTo>
                    <a:pt x="11" y="1"/>
                  </a:lnTo>
                  <a:lnTo>
                    <a:pt x="15" y="5"/>
                  </a:lnTo>
                  <a:lnTo>
                    <a:pt x="19" y="11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26"/>
                  </a:lnTo>
                  <a:lnTo>
                    <a:pt x="19" y="32"/>
                  </a:lnTo>
                  <a:lnTo>
                    <a:pt x="15" y="38"/>
                  </a:lnTo>
                  <a:lnTo>
                    <a:pt x="11" y="40"/>
                  </a:lnTo>
                  <a:lnTo>
                    <a:pt x="11" y="40"/>
                  </a:lnTo>
                  <a:lnTo>
                    <a:pt x="8" y="38"/>
                  </a:lnTo>
                  <a:lnTo>
                    <a:pt x="4" y="34"/>
                  </a:lnTo>
                  <a:lnTo>
                    <a:pt x="0" y="2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0" y="7"/>
                  </a:lnTo>
                  <a:lnTo>
                    <a:pt x="4" y="3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2" name="Freeform 233"/>
            <p:cNvSpPr/>
            <p:nvPr/>
          </p:nvSpPr>
          <p:spPr bwMode="auto">
            <a:xfrm>
              <a:off x="10601098" y="5873378"/>
              <a:ext cx="69540" cy="79801"/>
            </a:xfrm>
            <a:custGeom>
              <a:avLst/>
              <a:gdLst>
                <a:gd name="T0" fmla="*/ 0 w 44"/>
                <a:gd name="T1" fmla="*/ 40 h 50"/>
                <a:gd name="T2" fmla="*/ 29 w 44"/>
                <a:gd name="T3" fmla="*/ 50 h 50"/>
                <a:gd name="T4" fmla="*/ 44 w 44"/>
                <a:gd name="T5" fmla="*/ 10 h 50"/>
                <a:gd name="T6" fmla="*/ 16 w 44"/>
                <a:gd name="T7" fmla="*/ 0 h 50"/>
                <a:gd name="T8" fmla="*/ 0 w 44"/>
                <a:gd name="T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0">
                  <a:moveTo>
                    <a:pt x="0" y="40"/>
                  </a:moveTo>
                  <a:lnTo>
                    <a:pt x="29" y="50"/>
                  </a:lnTo>
                  <a:lnTo>
                    <a:pt x="44" y="10"/>
                  </a:lnTo>
                  <a:lnTo>
                    <a:pt x="16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3" name="Freeform 234"/>
            <p:cNvSpPr/>
            <p:nvPr/>
          </p:nvSpPr>
          <p:spPr bwMode="auto">
            <a:xfrm>
              <a:off x="10593118" y="5896178"/>
              <a:ext cx="68400" cy="93481"/>
            </a:xfrm>
            <a:custGeom>
              <a:avLst/>
              <a:gdLst>
                <a:gd name="T0" fmla="*/ 43 w 43"/>
                <a:gd name="T1" fmla="*/ 4 h 59"/>
                <a:gd name="T2" fmla="*/ 15 w 43"/>
                <a:gd name="T3" fmla="*/ 0 h 59"/>
                <a:gd name="T4" fmla="*/ 13 w 43"/>
                <a:gd name="T5" fmla="*/ 23 h 59"/>
                <a:gd name="T6" fmla="*/ 0 w 43"/>
                <a:gd name="T7" fmla="*/ 46 h 59"/>
                <a:gd name="T8" fmla="*/ 0 w 43"/>
                <a:gd name="T9" fmla="*/ 46 h 59"/>
                <a:gd name="T10" fmla="*/ 11 w 43"/>
                <a:gd name="T11" fmla="*/ 47 h 59"/>
                <a:gd name="T12" fmla="*/ 21 w 43"/>
                <a:gd name="T13" fmla="*/ 47 h 59"/>
                <a:gd name="T14" fmla="*/ 26 w 43"/>
                <a:gd name="T15" fmla="*/ 47 h 59"/>
                <a:gd name="T16" fmla="*/ 30 w 43"/>
                <a:gd name="T17" fmla="*/ 49 h 59"/>
                <a:gd name="T18" fmla="*/ 32 w 43"/>
                <a:gd name="T19" fmla="*/ 53 h 59"/>
                <a:gd name="T20" fmla="*/ 34 w 43"/>
                <a:gd name="T21" fmla="*/ 59 h 59"/>
                <a:gd name="T22" fmla="*/ 43 w 43"/>
                <a:gd name="T23" fmla="*/ 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" h="59">
                  <a:moveTo>
                    <a:pt x="43" y="4"/>
                  </a:moveTo>
                  <a:lnTo>
                    <a:pt x="15" y="0"/>
                  </a:lnTo>
                  <a:lnTo>
                    <a:pt x="13" y="23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6" y="47"/>
                  </a:lnTo>
                  <a:lnTo>
                    <a:pt x="30" y="49"/>
                  </a:lnTo>
                  <a:lnTo>
                    <a:pt x="32" y="53"/>
                  </a:lnTo>
                  <a:lnTo>
                    <a:pt x="34" y="59"/>
                  </a:lnTo>
                  <a:lnTo>
                    <a:pt x="43" y="4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4" name="Freeform 235"/>
            <p:cNvSpPr/>
            <p:nvPr/>
          </p:nvSpPr>
          <p:spPr bwMode="auto">
            <a:xfrm>
              <a:off x="10587418" y="5899598"/>
              <a:ext cx="74100" cy="101462"/>
            </a:xfrm>
            <a:custGeom>
              <a:avLst/>
              <a:gdLst>
                <a:gd name="T0" fmla="*/ 2 w 47"/>
                <a:gd name="T1" fmla="*/ 53 h 64"/>
                <a:gd name="T2" fmla="*/ 15 w 47"/>
                <a:gd name="T3" fmla="*/ 9 h 64"/>
                <a:gd name="T4" fmla="*/ 15 w 47"/>
                <a:gd name="T5" fmla="*/ 9 h 64"/>
                <a:gd name="T6" fmla="*/ 19 w 47"/>
                <a:gd name="T7" fmla="*/ 5 h 64"/>
                <a:gd name="T8" fmla="*/ 23 w 47"/>
                <a:gd name="T9" fmla="*/ 5 h 64"/>
                <a:gd name="T10" fmla="*/ 23 w 47"/>
                <a:gd name="T11" fmla="*/ 5 h 64"/>
                <a:gd name="T12" fmla="*/ 23 w 47"/>
                <a:gd name="T13" fmla="*/ 5 h 64"/>
                <a:gd name="T14" fmla="*/ 25 w 47"/>
                <a:gd name="T15" fmla="*/ 7 h 64"/>
                <a:gd name="T16" fmla="*/ 26 w 47"/>
                <a:gd name="T17" fmla="*/ 3 h 64"/>
                <a:gd name="T18" fmla="*/ 26 w 47"/>
                <a:gd name="T19" fmla="*/ 3 h 64"/>
                <a:gd name="T20" fmla="*/ 28 w 47"/>
                <a:gd name="T21" fmla="*/ 0 h 64"/>
                <a:gd name="T22" fmla="*/ 34 w 47"/>
                <a:gd name="T23" fmla="*/ 0 h 64"/>
                <a:gd name="T24" fmla="*/ 34 w 47"/>
                <a:gd name="T25" fmla="*/ 0 h 64"/>
                <a:gd name="T26" fmla="*/ 34 w 47"/>
                <a:gd name="T27" fmla="*/ 0 h 64"/>
                <a:gd name="T28" fmla="*/ 38 w 47"/>
                <a:gd name="T29" fmla="*/ 2 h 64"/>
                <a:gd name="T30" fmla="*/ 38 w 47"/>
                <a:gd name="T31" fmla="*/ 5 h 64"/>
                <a:gd name="T32" fmla="*/ 38 w 47"/>
                <a:gd name="T33" fmla="*/ 5 h 64"/>
                <a:gd name="T34" fmla="*/ 44 w 47"/>
                <a:gd name="T35" fmla="*/ 5 h 64"/>
                <a:gd name="T36" fmla="*/ 44 w 47"/>
                <a:gd name="T37" fmla="*/ 5 h 64"/>
                <a:gd name="T38" fmla="*/ 44 w 47"/>
                <a:gd name="T39" fmla="*/ 5 h 64"/>
                <a:gd name="T40" fmla="*/ 46 w 47"/>
                <a:gd name="T41" fmla="*/ 5 h 64"/>
                <a:gd name="T42" fmla="*/ 47 w 47"/>
                <a:gd name="T43" fmla="*/ 9 h 64"/>
                <a:gd name="T44" fmla="*/ 47 w 47"/>
                <a:gd name="T45" fmla="*/ 15 h 64"/>
                <a:gd name="T46" fmla="*/ 28 w 47"/>
                <a:gd name="T47" fmla="*/ 61 h 64"/>
                <a:gd name="T48" fmla="*/ 25 w 47"/>
                <a:gd name="T49" fmla="*/ 64 h 64"/>
                <a:gd name="T50" fmla="*/ 25 w 47"/>
                <a:gd name="T51" fmla="*/ 64 h 64"/>
                <a:gd name="T52" fmla="*/ 23 w 47"/>
                <a:gd name="T53" fmla="*/ 64 h 64"/>
                <a:gd name="T54" fmla="*/ 21 w 47"/>
                <a:gd name="T55" fmla="*/ 63 h 64"/>
                <a:gd name="T56" fmla="*/ 17 w 47"/>
                <a:gd name="T57" fmla="*/ 59 h 64"/>
                <a:gd name="T58" fmla="*/ 17 w 47"/>
                <a:gd name="T59" fmla="*/ 59 h 64"/>
                <a:gd name="T60" fmla="*/ 17 w 47"/>
                <a:gd name="T61" fmla="*/ 59 h 64"/>
                <a:gd name="T62" fmla="*/ 13 w 47"/>
                <a:gd name="T63" fmla="*/ 55 h 64"/>
                <a:gd name="T64" fmla="*/ 13 w 47"/>
                <a:gd name="T65" fmla="*/ 51 h 64"/>
                <a:gd name="T66" fmla="*/ 13 w 47"/>
                <a:gd name="T67" fmla="*/ 51 h 64"/>
                <a:gd name="T68" fmla="*/ 11 w 47"/>
                <a:gd name="T69" fmla="*/ 51 h 64"/>
                <a:gd name="T70" fmla="*/ 5 w 47"/>
                <a:gd name="T71" fmla="*/ 53 h 64"/>
                <a:gd name="T72" fmla="*/ 2 w 47"/>
                <a:gd name="T73" fmla="*/ 55 h 64"/>
                <a:gd name="T74" fmla="*/ 0 w 47"/>
                <a:gd name="T75" fmla="*/ 55 h 64"/>
                <a:gd name="T76" fmla="*/ 2 w 47"/>
                <a:gd name="T77" fmla="*/ 53 h 64"/>
                <a:gd name="T78" fmla="*/ 2 w 47"/>
                <a:gd name="T7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" h="64">
                  <a:moveTo>
                    <a:pt x="2" y="53"/>
                  </a:moveTo>
                  <a:lnTo>
                    <a:pt x="15" y="9"/>
                  </a:lnTo>
                  <a:lnTo>
                    <a:pt x="15" y="9"/>
                  </a:lnTo>
                  <a:lnTo>
                    <a:pt x="19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5" y="7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8" y="2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4" y="5"/>
                  </a:lnTo>
                  <a:lnTo>
                    <a:pt x="46" y="5"/>
                  </a:lnTo>
                  <a:lnTo>
                    <a:pt x="47" y="9"/>
                  </a:lnTo>
                  <a:lnTo>
                    <a:pt x="47" y="15"/>
                  </a:lnTo>
                  <a:lnTo>
                    <a:pt x="28" y="61"/>
                  </a:lnTo>
                  <a:lnTo>
                    <a:pt x="25" y="64"/>
                  </a:lnTo>
                  <a:lnTo>
                    <a:pt x="25" y="64"/>
                  </a:lnTo>
                  <a:lnTo>
                    <a:pt x="23" y="64"/>
                  </a:lnTo>
                  <a:lnTo>
                    <a:pt x="21" y="63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7" y="59"/>
                  </a:lnTo>
                  <a:lnTo>
                    <a:pt x="13" y="55"/>
                  </a:lnTo>
                  <a:lnTo>
                    <a:pt x="13" y="51"/>
                  </a:lnTo>
                  <a:lnTo>
                    <a:pt x="13" y="51"/>
                  </a:lnTo>
                  <a:lnTo>
                    <a:pt x="11" y="51"/>
                  </a:lnTo>
                  <a:lnTo>
                    <a:pt x="5" y="53"/>
                  </a:lnTo>
                  <a:lnTo>
                    <a:pt x="2" y="55"/>
                  </a:lnTo>
                  <a:lnTo>
                    <a:pt x="0" y="55"/>
                  </a:lnTo>
                  <a:lnTo>
                    <a:pt x="2" y="53"/>
                  </a:lnTo>
                  <a:lnTo>
                    <a:pt x="2" y="53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5" name="Freeform 236"/>
            <p:cNvSpPr/>
            <p:nvPr/>
          </p:nvSpPr>
          <p:spPr bwMode="auto">
            <a:xfrm>
              <a:off x="10613638" y="5980539"/>
              <a:ext cx="23941" cy="33060"/>
            </a:xfrm>
            <a:custGeom>
              <a:avLst/>
              <a:gdLst>
                <a:gd name="T0" fmla="*/ 2 w 15"/>
                <a:gd name="T1" fmla="*/ 21 h 21"/>
                <a:gd name="T2" fmla="*/ 2 w 15"/>
                <a:gd name="T3" fmla="*/ 21 h 21"/>
                <a:gd name="T4" fmla="*/ 2 w 15"/>
                <a:gd name="T5" fmla="*/ 21 h 21"/>
                <a:gd name="T6" fmla="*/ 0 w 15"/>
                <a:gd name="T7" fmla="*/ 17 h 21"/>
                <a:gd name="T8" fmla="*/ 0 w 15"/>
                <a:gd name="T9" fmla="*/ 13 h 21"/>
                <a:gd name="T10" fmla="*/ 4 w 15"/>
                <a:gd name="T11" fmla="*/ 4 h 21"/>
                <a:gd name="T12" fmla="*/ 4 w 15"/>
                <a:gd name="T13" fmla="*/ 4 h 21"/>
                <a:gd name="T14" fmla="*/ 15 w 15"/>
                <a:gd name="T15" fmla="*/ 0 h 21"/>
                <a:gd name="T16" fmla="*/ 9 w 15"/>
                <a:gd name="T17" fmla="*/ 17 h 21"/>
                <a:gd name="T18" fmla="*/ 9 w 15"/>
                <a:gd name="T19" fmla="*/ 17 h 21"/>
                <a:gd name="T20" fmla="*/ 6 w 15"/>
                <a:gd name="T21" fmla="*/ 21 h 21"/>
                <a:gd name="T22" fmla="*/ 2 w 15"/>
                <a:gd name="T23" fmla="*/ 21 h 21"/>
                <a:gd name="T24" fmla="*/ 2 w 15"/>
                <a:gd name="T2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1">
                  <a:moveTo>
                    <a:pt x="2" y="21"/>
                  </a:moveTo>
                  <a:lnTo>
                    <a:pt x="2" y="21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4" y="4"/>
                  </a:lnTo>
                  <a:lnTo>
                    <a:pt x="4" y="4"/>
                  </a:lnTo>
                  <a:lnTo>
                    <a:pt x="15" y="0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6" y="21"/>
                  </a:lnTo>
                  <a:lnTo>
                    <a:pt x="2" y="21"/>
                  </a:lnTo>
                  <a:lnTo>
                    <a:pt x="2" y="21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6" name="Freeform 237"/>
            <p:cNvSpPr/>
            <p:nvPr/>
          </p:nvSpPr>
          <p:spPr bwMode="auto">
            <a:xfrm>
              <a:off x="10613638" y="5913278"/>
              <a:ext cx="47880" cy="93481"/>
            </a:xfrm>
            <a:custGeom>
              <a:avLst/>
              <a:gdLst>
                <a:gd name="T0" fmla="*/ 19 w 30"/>
                <a:gd name="T1" fmla="*/ 54 h 59"/>
                <a:gd name="T2" fmla="*/ 19 w 30"/>
                <a:gd name="T3" fmla="*/ 54 h 59"/>
                <a:gd name="T4" fmla="*/ 19 w 30"/>
                <a:gd name="T5" fmla="*/ 50 h 59"/>
                <a:gd name="T6" fmla="*/ 17 w 30"/>
                <a:gd name="T7" fmla="*/ 48 h 59"/>
                <a:gd name="T8" fmla="*/ 13 w 30"/>
                <a:gd name="T9" fmla="*/ 50 h 59"/>
                <a:gd name="T10" fmla="*/ 11 w 30"/>
                <a:gd name="T11" fmla="*/ 52 h 59"/>
                <a:gd name="T12" fmla="*/ 0 w 30"/>
                <a:gd name="T13" fmla="*/ 14 h 59"/>
                <a:gd name="T14" fmla="*/ 15 w 30"/>
                <a:gd name="T15" fmla="*/ 0 h 59"/>
                <a:gd name="T16" fmla="*/ 25 w 30"/>
                <a:gd name="T17" fmla="*/ 15 h 59"/>
                <a:gd name="T18" fmla="*/ 25 w 30"/>
                <a:gd name="T19" fmla="*/ 15 h 59"/>
                <a:gd name="T20" fmla="*/ 27 w 30"/>
                <a:gd name="T21" fmla="*/ 17 h 59"/>
                <a:gd name="T22" fmla="*/ 29 w 30"/>
                <a:gd name="T23" fmla="*/ 19 h 59"/>
                <a:gd name="T24" fmla="*/ 30 w 30"/>
                <a:gd name="T25" fmla="*/ 27 h 59"/>
                <a:gd name="T26" fmla="*/ 30 w 30"/>
                <a:gd name="T27" fmla="*/ 59 h 59"/>
                <a:gd name="T28" fmla="*/ 19 w 30"/>
                <a:gd name="T29" fmla="*/ 5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59">
                  <a:moveTo>
                    <a:pt x="19" y="54"/>
                  </a:moveTo>
                  <a:lnTo>
                    <a:pt x="19" y="54"/>
                  </a:lnTo>
                  <a:lnTo>
                    <a:pt x="19" y="50"/>
                  </a:lnTo>
                  <a:lnTo>
                    <a:pt x="17" y="48"/>
                  </a:lnTo>
                  <a:lnTo>
                    <a:pt x="13" y="50"/>
                  </a:lnTo>
                  <a:lnTo>
                    <a:pt x="11" y="52"/>
                  </a:lnTo>
                  <a:lnTo>
                    <a:pt x="0" y="14"/>
                  </a:lnTo>
                  <a:lnTo>
                    <a:pt x="15" y="0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27" y="17"/>
                  </a:lnTo>
                  <a:lnTo>
                    <a:pt x="29" y="19"/>
                  </a:lnTo>
                  <a:lnTo>
                    <a:pt x="30" y="27"/>
                  </a:lnTo>
                  <a:lnTo>
                    <a:pt x="30" y="59"/>
                  </a:lnTo>
                  <a:lnTo>
                    <a:pt x="19" y="54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7" name="Freeform 238"/>
            <p:cNvSpPr/>
            <p:nvPr/>
          </p:nvSpPr>
          <p:spPr bwMode="auto">
            <a:xfrm>
              <a:off x="10583998" y="5965719"/>
              <a:ext cx="27360" cy="35341"/>
            </a:xfrm>
            <a:custGeom>
              <a:avLst/>
              <a:gdLst>
                <a:gd name="T0" fmla="*/ 4 w 17"/>
                <a:gd name="T1" fmla="*/ 22 h 22"/>
                <a:gd name="T2" fmla="*/ 4 w 17"/>
                <a:gd name="T3" fmla="*/ 22 h 22"/>
                <a:gd name="T4" fmla="*/ 4 w 17"/>
                <a:gd name="T5" fmla="*/ 22 h 22"/>
                <a:gd name="T6" fmla="*/ 2 w 17"/>
                <a:gd name="T7" fmla="*/ 21 h 22"/>
                <a:gd name="T8" fmla="*/ 0 w 17"/>
                <a:gd name="T9" fmla="*/ 17 h 22"/>
                <a:gd name="T10" fmla="*/ 6 w 17"/>
                <a:gd name="T11" fmla="*/ 0 h 22"/>
                <a:gd name="T12" fmla="*/ 17 w 17"/>
                <a:gd name="T13" fmla="*/ 5 h 22"/>
                <a:gd name="T14" fmla="*/ 11 w 17"/>
                <a:gd name="T15" fmla="*/ 19 h 22"/>
                <a:gd name="T16" fmla="*/ 11 w 17"/>
                <a:gd name="T17" fmla="*/ 19 h 22"/>
                <a:gd name="T18" fmla="*/ 7 w 17"/>
                <a:gd name="T19" fmla="*/ 22 h 22"/>
                <a:gd name="T20" fmla="*/ 4 w 17"/>
                <a:gd name="T21" fmla="*/ 22 h 22"/>
                <a:gd name="T22" fmla="*/ 4 w 17"/>
                <a:gd name="T2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2">
                  <a:moveTo>
                    <a:pt x="4" y="22"/>
                  </a:moveTo>
                  <a:lnTo>
                    <a:pt x="4" y="22"/>
                  </a:lnTo>
                  <a:lnTo>
                    <a:pt x="4" y="22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6" y="0"/>
                  </a:lnTo>
                  <a:lnTo>
                    <a:pt x="17" y="5"/>
                  </a:lnTo>
                  <a:lnTo>
                    <a:pt x="11" y="19"/>
                  </a:lnTo>
                  <a:lnTo>
                    <a:pt x="11" y="19"/>
                  </a:lnTo>
                  <a:lnTo>
                    <a:pt x="7" y="22"/>
                  </a:lnTo>
                  <a:lnTo>
                    <a:pt x="4" y="22"/>
                  </a:lnTo>
                  <a:lnTo>
                    <a:pt x="4" y="22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8" name="Freeform 239"/>
            <p:cNvSpPr/>
            <p:nvPr/>
          </p:nvSpPr>
          <p:spPr bwMode="auto">
            <a:xfrm>
              <a:off x="10597678" y="5956598"/>
              <a:ext cx="19380" cy="50161"/>
            </a:xfrm>
            <a:custGeom>
              <a:avLst/>
              <a:gdLst>
                <a:gd name="T0" fmla="*/ 4 w 12"/>
                <a:gd name="T1" fmla="*/ 32 h 32"/>
                <a:gd name="T2" fmla="*/ 4 w 12"/>
                <a:gd name="T3" fmla="*/ 32 h 32"/>
                <a:gd name="T4" fmla="*/ 4 w 12"/>
                <a:gd name="T5" fmla="*/ 32 h 32"/>
                <a:gd name="T6" fmla="*/ 0 w 12"/>
                <a:gd name="T7" fmla="*/ 28 h 32"/>
                <a:gd name="T8" fmla="*/ 0 w 12"/>
                <a:gd name="T9" fmla="*/ 25 h 32"/>
                <a:gd name="T10" fmla="*/ 4 w 12"/>
                <a:gd name="T11" fmla="*/ 15 h 32"/>
                <a:gd name="T12" fmla="*/ 4 w 12"/>
                <a:gd name="T13" fmla="*/ 0 h 32"/>
                <a:gd name="T14" fmla="*/ 12 w 12"/>
                <a:gd name="T15" fmla="*/ 23 h 32"/>
                <a:gd name="T16" fmla="*/ 10 w 12"/>
                <a:gd name="T17" fmla="*/ 28 h 32"/>
                <a:gd name="T18" fmla="*/ 10 w 12"/>
                <a:gd name="T19" fmla="*/ 28 h 32"/>
                <a:gd name="T20" fmla="*/ 8 w 12"/>
                <a:gd name="T21" fmla="*/ 32 h 32"/>
                <a:gd name="T22" fmla="*/ 4 w 12"/>
                <a:gd name="T23" fmla="*/ 32 h 32"/>
                <a:gd name="T24" fmla="*/ 4 w 12"/>
                <a:gd name="T2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32">
                  <a:moveTo>
                    <a:pt x="4" y="32"/>
                  </a:moveTo>
                  <a:lnTo>
                    <a:pt x="4" y="32"/>
                  </a:lnTo>
                  <a:lnTo>
                    <a:pt x="4" y="32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4" y="15"/>
                  </a:lnTo>
                  <a:lnTo>
                    <a:pt x="4" y="0"/>
                  </a:lnTo>
                  <a:lnTo>
                    <a:pt x="12" y="23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9" name="Freeform 240"/>
            <p:cNvSpPr/>
            <p:nvPr/>
          </p:nvSpPr>
          <p:spPr bwMode="auto">
            <a:xfrm>
              <a:off x="10574878" y="5946339"/>
              <a:ext cx="38760" cy="50161"/>
            </a:xfrm>
            <a:custGeom>
              <a:avLst/>
              <a:gdLst>
                <a:gd name="T0" fmla="*/ 4 w 25"/>
                <a:gd name="T1" fmla="*/ 31 h 31"/>
                <a:gd name="T2" fmla="*/ 4 w 25"/>
                <a:gd name="T3" fmla="*/ 31 h 31"/>
                <a:gd name="T4" fmla="*/ 4 w 25"/>
                <a:gd name="T5" fmla="*/ 31 h 31"/>
                <a:gd name="T6" fmla="*/ 0 w 25"/>
                <a:gd name="T7" fmla="*/ 29 h 31"/>
                <a:gd name="T8" fmla="*/ 0 w 25"/>
                <a:gd name="T9" fmla="*/ 25 h 31"/>
                <a:gd name="T10" fmla="*/ 13 w 25"/>
                <a:gd name="T11" fmla="*/ 0 h 31"/>
                <a:gd name="T12" fmla="*/ 25 w 25"/>
                <a:gd name="T13" fmla="*/ 4 h 31"/>
                <a:gd name="T14" fmla="*/ 10 w 25"/>
                <a:gd name="T15" fmla="*/ 25 h 31"/>
                <a:gd name="T16" fmla="*/ 10 w 25"/>
                <a:gd name="T17" fmla="*/ 27 h 31"/>
                <a:gd name="T18" fmla="*/ 10 w 25"/>
                <a:gd name="T19" fmla="*/ 27 h 31"/>
                <a:gd name="T20" fmla="*/ 8 w 25"/>
                <a:gd name="T21" fmla="*/ 31 h 31"/>
                <a:gd name="T22" fmla="*/ 4 w 25"/>
                <a:gd name="T23" fmla="*/ 31 h 31"/>
                <a:gd name="T24" fmla="*/ 4 w 25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1">
                  <a:moveTo>
                    <a:pt x="4" y="31"/>
                  </a:moveTo>
                  <a:lnTo>
                    <a:pt x="4" y="31"/>
                  </a:lnTo>
                  <a:lnTo>
                    <a:pt x="4" y="31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3" y="0"/>
                  </a:lnTo>
                  <a:lnTo>
                    <a:pt x="25" y="4"/>
                  </a:lnTo>
                  <a:lnTo>
                    <a:pt x="10" y="25"/>
                  </a:lnTo>
                  <a:lnTo>
                    <a:pt x="10" y="27"/>
                  </a:lnTo>
                  <a:lnTo>
                    <a:pt x="10" y="27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close/>
                </a:path>
              </a:pathLst>
            </a:custGeom>
            <a:solidFill>
              <a:srgbClr val="F2C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0" name="Freeform 241"/>
            <p:cNvSpPr/>
            <p:nvPr/>
          </p:nvSpPr>
          <p:spPr bwMode="auto">
            <a:xfrm>
              <a:off x="10589698" y="5929238"/>
              <a:ext cx="80940" cy="30781"/>
            </a:xfrm>
            <a:custGeom>
              <a:avLst/>
              <a:gdLst>
                <a:gd name="T0" fmla="*/ 0 w 51"/>
                <a:gd name="T1" fmla="*/ 11 h 19"/>
                <a:gd name="T2" fmla="*/ 49 w 51"/>
                <a:gd name="T3" fmla="*/ 19 h 19"/>
                <a:gd name="T4" fmla="*/ 51 w 51"/>
                <a:gd name="T5" fmla="*/ 7 h 19"/>
                <a:gd name="T6" fmla="*/ 2 w 51"/>
                <a:gd name="T7" fmla="*/ 0 h 19"/>
                <a:gd name="T8" fmla="*/ 0 w 51"/>
                <a:gd name="T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19">
                  <a:moveTo>
                    <a:pt x="0" y="11"/>
                  </a:moveTo>
                  <a:lnTo>
                    <a:pt x="49" y="19"/>
                  </a:lnTo>
                  <a:lnTo>
                    <a:pt x="51" y="7"/>
                  </a:lnTo>
                  <a:lnTo>
                    <a:pt x="2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1" name="Freeform 242"/>
            <p:cNvSpPr/>
            <p:nvPr/>
          </p:nvSpPr>
          <p:spPr bwMode="auto">
            <a:xfrm>
              <a:off x="10587418" y="5523392"/>
              <a:ext cx="137941" cy="420667"/>
            </a:xfrm>
            <a:custGeom>
              <a:avLst/>
              <a:gdLst>
                <a:gd name="T0" fmla="*/ 87 w 87"/>
                <a:gd name="T1" fmla="*/ 27 h 265"/>
                <a:gd name="T2" fmla="*/ 49 w 87"/>
                <a:gd name="T3" fmla="*/ 0 h 265"/>
                <a:gd name="T4" fmla="*/ 49 w 87"/>
                <a:gd name="T5" fmla="*/ 0 h 265"/>
                <a:gd name="T6" fmla="*/ 44 w 87"/>
                <a:gd name="T7" fmla="*/ 4 h 265"/>
                <a:gd name="T8" fmla="*/ 40 w 87"/>
                <a:gd name="T9" fmla="*/ 10 h 265"/>
                <a:gd name="T10" fmla="*/ 34 w 87"/>
                <a:gd name="T11" fmla="*/ 23 h 265"/>
                <a:gd name="T12" fmla="*/ 32 w 87"/>
                <a:gd name="T13" fmla="*/ 35 h 265"/>
                <a:gd name="T14" fmla="*/ 30 w 87"/>
                <a:gd name="T15" fmla="*/ 42 h 265"/>
                <a:gd name="T16" fmla="*/ 0 w 87"/>
                <a:gd name="T17" fmla="*/ 258 h 265"/>
                <a:gd name="T18" fmla="*/ 0 w 87"/>
                <a:gd name="T19" fmla="*/ 258 h 265"/>
                <a:gd name="T20" fmla="*/ 0 w 87"/>
                <a:gd name="T21" fmla="*/ 258 h 265"/>
                <a:gd name="T22" fmla="*/ 55 w 87"/>
                <a:gd name="T23" fmla="*/ 265 h 265"/>
                <a:gd name="T24" fmla="*/ 55 w 87"/>
                <a:gd name="T25" fmla="*/ 265 h 265"/>
                <a:gd name="T26" fmla="*/ 55 w 87"/>
                <a:gd name="T27" fmla="*/ 265 h 265"/>
                <a:gd name="T28" fmla="*/ 87 w 87"/>
                <a:gd name="T29" fmla="*/ 27 h 265"/>
                <a:gd name="T30" fmla="*/ 87 w 87"/>
                <a:gd name="T31" fmla="*/ 27 h 265"/>
                <a:gd name="T32" fmla="*/ 87 w 87"/>
                <a:gd name="T33" fmla="*/ 27 h 265"/>
                <a:gd name="T34" fmla="*/ 87 w 87"/>
                <a:gd name="T35" fmla="*/ 2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265">
                  <a:moveTo>
                    <a:pt x="87" y="27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4" y="4"/>
                  </a:lnTo>
                  <a:lnTo>
                    <a:pt x="40" y="10"/>
                  </a:lnTo>
                  <a:lnTo>
                    <a:pt x="34" y="23"/>
                  </a:lnTo>
                  <a:lnTo>
                    <a:pt x="32" y="35"/>
                  </a:lnTo>
                  <a:lnTo>
                    <a:pt x="30" y="42"/>
                  </a:lnTo>
                  <a:lnTo>
                    <a:pt x="0" y="258"/>
                  </a:lnTo>
                  <a:lnTo>
                    <a:pt x="0" y="258"/>
                  </a:lnTo>
                  <a:lnTo>
                    <a:pt x="0" y="258"/>
                  </a:lnTo>
                  <a:lnTo>
                    <a:pt x="55" y="265"/>
                  </a:lnTo>
                  <a:lnTo>
                    <a:pt x="55" y="265"/>
                  </a:lnTo>
                  <a:lnTo>
                    <a:pt x="55" y="265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lnTo>
                    <a:pt x="87" y="27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Freeform 243"/>
            <p:cNvSpPr/>
            <p:nvPr/>
          </p:nvSpPr>
          <p:spPr bwMode="auto">
            <a:xfrm>
              <a:off x="10661518" y="5516552"/>
              <a:ext cx="109441" cy="396726"/>
            </a:xfrm>
            <a:custGeom>
              <a:avLst/>
              <a:gdLst>
                <a:gd name="T0" fmla="*/ 0 w 69"/>
                <a:gd name="T1" fmla="*/ 4 h 250"/>
                <a:gd name="T2" fmla="*/ 0 w 69"/>
                <a:gd name="T3" fmla="*/ 4 h 250"/>
                <a:gd name="T4" fmla="*/ 4 w 69"/>
                <a:gd name="T5" fmla="*/ 12 h 250"/>
                <a:gd name="T6" fmla="*/ 8 w 69"/>
                <a:gd name="T7" fmla="*/ 20 h 250"/>
                <a:gd name="T8" fmla="*/ 12 w 69"/>
                <a:gd name="T9" fmla="*/ 31 h 250"/>
                <a:gd name="T10" fmla="*/ 14 w 69"/>
                <a:gd name="T11" fmla="*/ 48 h 250"/>
                <a:gd name="T12" fmla="*/ 14 w 69"/>
                <a:gd name="T13" fmla="*/ 48 h 250"/>
                <a:gd name="T14" fmla="*/ 16 w 69"/>
                <a:gd name="T15" fmla="*/ 79 h 250"/>
                <a:gd name="T16" fmla="*/ 16 w 69"/>
                <a:gd name="T17" fmla="*/ 122 h 250"/>
                <a:gd name="T18" fmla="*/ 16 w 69"/>
                <a:gd name="T19" fmla="*/ 222 h 250"/>
                <a:gd name="T20" fmla="*/ 16 w 69"/>
                <a:gd name="T21" fmla="*/ 222 h 250"/>
                <a:gd name="T22" fmla="*/ 18 w 69"/>
                <a:gd name="T23" fmla="*/ 231 h 250"/>
                <a:gd name="T24" fmla="*/ 18 w 69"/>
                <a:gd name="T25" fmla="*/ 239 h 250"/>
                <a:gd name="T26" fmla="*/ 21 w 69"/>
                <a:gd name="T27" fmla="*/ 244 h 250"/>
                <a:gd name="T28" fmla="*/ 25 w 69"/>
                <a:gd name="T29" fmla="*/ 248 h 250"/>
                <a:gd name="T30" fmla="*/ 29 w 69"/>
                <a:gd name="T31" fmla="*/ 250 h 250"/>
                <a:gd name="T32" fmla="*/ 33 w 69"/>
                <a:gd name="T33" fmla="*/ 250 h 250"/>
                <a:gd name="T34" fmla="*/ 42 w 69"/>
                <a:gd name="T35" fmla="*/ 244 h 250"/>
                <a:gd name="T36" fmla="*/ 52 w 69"/>
                <a:gd name="T37" fmla="*/ 239 h 250"/>
                <a:gd name="T38" fmla="*/ 60 w 69"/>
                <a:gd name="T39" fmla="*/ 231 h 250"/>
                <a:gd name="T40" fmla="*/ 69 w 69"/>
                <a:gd name="T41" fmla="*/ 222 h 250"/>
                <a:gd name="T42" fmla="*/ 54 w 69"/>
                <a:gd name="T43" fmla="*/ 29 h 250"/>
                <a:gd name="T44" fmla="*/ 25 w 69"/>
                <a:gd name="T45" fmla="*/ 0 h 250"/>
                <a:gd name="T46" fmla="*/ 0 w 69"/>
                <a:gd name="T47" fmla="*/ 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9" h="250">
                  <a:moveTo>
                    <a:pt x="0" y="4"/>
                  </a:moveTo>
                  <a:lnTo>
                    <a:pt x="0" y="4"/>
                  </a:lnTo>
                  <a:lnTo>
                    <a:pt x="4" y="12"/>
                  </a:lnTo>
                  <a:lnTo>
                    <a:pt x="8" y="20"/>
                  </a:lnTo>
                  <a:lnTo>
                    <a:pt x="12" y="31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6" y="79"/>
                  </a:lnTo>
                  <a:lnTo>
                    <a:pt x="16" y="122"/>
                  </a:lnTo>
                  <a:lnTo>
                    <a:pt x="16" y="222"/>
                  </a:lnTo>
                  <a:lnTo>
                    <a:pt x="16" y="222"/>
                  </a:lnTo>
                  <a:lnTo>
                    <a:pt x="18" y="231"/>
                  </a:lnTo>
                  <a:lnTo>
                    <a:pt x="18" y="239"/>
                  </a:lnTo>
                  <a:lnTo>
                    <a:pt x="21" y="244"/>
                  </a:lnTo>
                  <a:lnTo>
                    <a:pt x="25" y="248"/>
                  </a:lnTo>
                  <a:lnTo>
                    <a:pt x="29" y="250"/>
                  </a:lnTo>
                  <a:lnTo>
                    <a:pt x="33" y="250"/>
                  </a:lnTo>
                  <a:lnTo>
                    <a:pt x="42" y="244"/>
                  </a:lnTo>
                  <a:lnTo>
                    <a:pt x="52" y="239"/>
                  </a:lnTo>
                  <a:lnTo>
                    <a:pt x="60" y="231"/>
                  </a:lnTo>
                  <a:lnTo>
                    <a:pt x="69" y="222"/>
                  </a:lnTo>
                  <a:lnTo>
                    <a:pt x="54" y="29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698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3" name="Freeform 244"/>
            <p:cNvSpPr/>
            <p:nvPr/>
          </p:nvSpPr>
          <p:spPr bwMode="auto">
            <a:xfrm>
              <a:off x="10720799" y="5472092"/>
              <a:ext cx="99181" cy="250804"/>
            </a:xfrm>
            <a:custGeom>
              <a:avLst/>
              <a:gdLst>
                <a:gd name="T0" fmla="*/ 24 w 63"/>
                <a:gd name="T1" fmla="*/ 0 h 158"/>
                <a:gd name="T2" fmla="*/ 63 w 63"/>
                <a:gd name="T3" fmla="*/ 158 h 158"/>
                <a:gd name="T4" fmla="*/ 7 w 63"/>
                <a:gd name="T5" fmla="*/ 70 h 158"/>
                <a:gd name="T6" fmla="*/ 15 w 63"/>
                <a:gd name="T7" fmla="*/ 55 h 158"/>
                <a:gd name="T8" fmla="*/ 0 w 63"/>
                <a:gd name="T9" fmla="*/ 42 h 158"/>
                <a:gd name="T10" fmla="*/ 17 w 63"/>
                <a:gd name="T11" fmla="*/ 4 h 158"/>
                <a:gd name="T12" fmla="*/ 24 w 63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158">
                  <a:moveTo>
                    <a:pt x="24" y="0"/>
                  </a:moveTo>
                  <a:lnTo>
                    <a:pt x="63" y="158"/>
                  </a:lnTo>
                  <a:lnTo>
                    <a:pt x="7" y="70"/>
                  </a:lnTo>
                  <a:lnTo>
                    <a:pt x="15" y="55"/>
                  </a:lnTo>
                  <a:lnTo>
                    <a:pt x="0" y="42"/>
                  </a:lnTo>
                  <a:lnTo>
                    <a:pt x="17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4E62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4" name="Freeform 245"/>
            <p:cNvSpPr/>
            <p:nvPr/>
          </p:nvSpPr>
          <p:spPr bwMode="auto">
            <a:xfrm>
              <a:off x="10728779" y="5472092"/>
              <a:ext cx="91201" cy="250804"/>
            </a:xfrm>
            <a:custGeom>
              <a:avLst/>
              <a:gdLst>
                <a:gd name="T0" fmla="*/ 19 w 58"/>
                <a:gd name="T1" fmla="*/ 0 h 158"/>
                <a:gd name="T2" fmla="*/ 58 w 58"/>
                <a:gd name="T3" fmla="*/ 158 h 158"/>
                <a:gd name="T4" fmla="*/ 8 w 58"/>
                <a:gd name="T5" fmla="*/ 63 h 158"/>
                <a:gd name="T6" fmla="*/ 16 w 58"/>
                <a:gd name="T7" fmla="*/ 51 h 158"/>
                <a:gd name="T8" fmla="*/ 0 w 58"/>
                <a:gd name="T9" fmla="*/ 40 h 158"/>
                <a:gd name="T10" fmla="*/ 12 w 58"/>
                <a:gd name="T11" fmla="*/ 4 h 158"/>
                <a:gd name="T12" fmla="*/ 19 w 58"/>
                <a:gd name="T13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58">
                  <a:moveTo>
                    <a:pt x="19" y="0"/>
                  </a:moveTo>
                  <a:lnTo>
                    <a:pt x="58" y="158"/>
                  </a:lnTo>
                  <a:lnTo>
                    <a:pt x="8" y="63"/>
                  </a:lnTo>
                  <a:lnTo>
                    <a:pt x="16" y="51"/>
                  </a:lnTo>
                  <a:lnTo>
                    <a:pt x="0" y="40"/>
                  </a:lnTo>
                  <a:lnTo>
                    <a:pt x="12" y="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981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AU" sz="135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48236" y="912101"/>
            <a:ext cx="9441291" cy="4931521"/>
            <a:chOff x="3695700" y="1481139"/>
            <a:chExt cx="4878951" cy="4074364"/>
          </a:xfrm>
        </p:grpSpPr>
        <p:grpSp>
          <p:nvGrpSpPr>
            <p:cNvPr id="7" name="Group 6"/>
            <p:cNvGrpSpPr>
              <a:grpSpLocks noChangeAspect="1"/>
            </p:cNvGrpSpPr>
            <p:nvPr/>
          </p:nvGrpSpPr>
          <p:grpSpPr bwMode="auto">
            <a:xfrm rot="5400000">
              <a:off x="4032873" y="1788490"/>
              <a:ext cx="637743" cy="880289"/>
              <a:chOff x="3149600" y="2480384"/>
              <a:chExt cx="1201204" cy="1660005"/>
            </a:xfrm>
          </p:grpSpPr>
          <p:sp>
            <p:nvSpPr>
              <p:cNvPr id="8" name="等腰三角形 51"/>
              <p:cNvSpPr/>
              <p:nvPr/>
            </p:nvSpPr>
            <p:spPr>
              <a:xfrm flipV="1">
                <a:off x="3149600" y="3193643"/>
                <a:ext cx="1201204" cy="940349"/>
              </a:xfrm>
              <a:prstGeom prst="triangle">
                <a:avLst/>
              </a:prstGeom>
              <a:gradFill>
                <a:gsLst>
                  <a:gs pos="0">
                    <a:schemeClr val="accent1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ysClr val="window" lastClr="FFFFFF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9" name="矩形 52"/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ysClr val="window" lastClr="FFFFFF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0" name="Group 9"/>
            <p:cNvGrpSpPr>
              <a:grpSpLocks noChangeAspect="1"/>
            </p:cNvGrpSpPr>
            <p:nvPr/>
          </p:nvGrpSpPr>
          <p:grpSpPr bwMode="auto">
            <a:xfrm rot="5400000">
              <a:off x="4032873" y="2498102"/>
              <a:ext cx="637743" cy="880289"/>
              <a:chOff x="3149600" y="2480384"/>
              <a:chExt cx="1201204" cy="1660005"/>
            </a:xfrm>
          </p:grpSpPr>
          <p:sp>
            <p:nvSpPr>
              <p:cNvPr id="11" name="等腰三角形 51"/>
              <p:cNvSpPr/>
              <p:nvPr/>
            </p:nvSpPr>
            <p:spPr>
              <a:xfrm flipV="1">
                <a:off x="3149600" y="3193643"/>
                <a:ext cx="1201204" cy="940349"/>
              </a:xfrm>
              <a:prstGeom prst="triangl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ysClr val="window" lastClr="FFFFFF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12" name="矩形 52"/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ysClr val="window" lastClr="FFFFFF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 rot="5400000">
              <a:off x="4032873" y="3207715"/>
              <a:ext cx="637743" cy="880289"/>
              <a:chOff x="3149600" y="2480384"/>
              <a:chExt cx="1201204" cy="1660005"/>
            </a:xfrm>
          </p:grpSpPr>
          <p:sp>
            <p:nvSpPr>
              <p:cNvPr id="14" name="等腰三角形 51"/>
              <p:cNvSpPr/>
              <p:nvPr/>
            </p:nvSpPr>
            <p:spPr>
              <a:xfrm flipV="1">
                <a:off x="3149600" y="3193643"/>
                <a:ext cx="1201204" cy="940349"/>
              </a:xfrm>
              <a:prstGeom prst="triangle">
                <a:avLst/>
              </a:prstGeom>
              <a:gradFill>
                <a:gsLst>
                  <a:gs pos="0">
                    <a:schemeClr val="accent4"/>
                  </a:gs>
                  <a:gs pos="100000">
                    <a:srgbClr val="EEECE1">
                      <a:lumMod val="90000"/>
                      <a:alpha val="0"/>
                    </a:srgbClr>
                  </a:gs>
                </a:gsLst>
                <a:lin ang="54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ysClr val="window" lastClr="FFFFFF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15" name="矩形 52"/>
              <p:cNvSpPr/>
              <p:nvPr/>
            </p:nvSpPr>
            <p:spPr>
              <a:xfrm>
                <a:off x="3630724" y="2480384"/>
                <a:ext cx="720080" cy="720080"/>
              </a:xfrm>
              <a:prstGeom prst="rect">
                <a:avLst/>
              </a:prstGeom>
              <a:solidFill>
                <a:schemeClr val="accent4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isometricOffAxis2Top">
                  <a:rot lat="19390491" lon="18812960" rev="21592509"/>
                </a:camera>
                <a:lightRig rig="chilly" dir="t">
                  <a:rot lat="0" lon="0" rev="600000"/>
                </a:lightRig>
              </a:scene3d>
              <a:sp3d extrusionH="666750"/>
            </p:spPr>
            <p:txBody>
              <a:bodyPr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ysClr val="window" lastClr="FFFFFF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 rot="5400000">
              <a:off x="2357926" y="2904638"/>
              <a:ext cx="2892717" cy="45719"/>
              <a:chOff x="3197803" y="4036682"/>
              <a:chExt cx="5758637" cy="504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197803" y="4036682"/>
                <a:ext cx="1438860" cy="50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en-US" sz="675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639860" y="4036682"/>
                <a:ext cx="1442059" cy="504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en-US" sz="675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6072325" y="4036682"/>
                <a:ext cx="1442059" cy="504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en-US" sz="675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 Neue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517580" y="4036682"/>
                <a:ext cx="1438860" cy="504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>
                  <a:defRPr/>
                </a:pPr>
                <a:endParaRPr lang="en-US" sz="675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 Neue"/>
                </a:endParaRPr>
              </a:p>
            </p:txBody>
          </p:sp>
        </p:grpSp>
        <p:sp>
          <p:nvSpPr>
            <p:cNvPr id="27" name="Oval 26"/>
            <p:cNvSpPr>
              <a:spLocks noChangeAspect="1"/>
            </p:cNvSpPr>
            <p:nvPr/>
          </p:nvSpPr>
          <p:spPr>
            <a:xfrm rot="5400000">
              <a:off x="3695700" y="2112964"/>
              <a:ext cx="206927" cy="206927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id-ID" sz="1013">
                <a:solidFill>
                  <a:prstClr val="white"/>
                </a:solidFill>
                <a:latin typeface="Montserrat Light"/>
              </a:endParaRP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 rot="5400000">
              <a:off x="3694853" y="2820249"/>
              <a:ext cx="206928" cy="205232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id-ID" sz="1013">
                <a:solidFill>
                  <a:prstClr val="white"/>
                </a:solidFill>
                <a:latin typeface="Montserrat Light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 rot="5400000">
              <a:off x="3695700" y="3536951"/>
              <a:ext cx="206927" cy="206927"/>
            </a:xfrm>
            <a:prstGeom prst="ellipse">
              <a:avLst/>
            </a:prstGeom>
            <a:solidFill>
              <a:schemeClr val="accent4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id-ID" sz="1013">
                <a:solidFill>
                  <a:prstClr val="white"/>
                </a:solidFill>
                <a:latin typeface="Montserrat Light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33701" y="2024278"/>
              <a:ext cx="2077889" cy="359279"/>
            </a:xfrm>
            <a:prstGeom prst="rect">
              <a:avLst/>
            </a:prstGeom>
            <a:noFill/>
          </p:spPr>
          <p:txBody>
            <a:bodyPr wrap="none"/>
            <a:lstStyle/>
            <a:p>
              <a:pPr defTabSz="685800">
                <a:defRPr/>
              </a:pPr>
              <a:r>
                <a:rPr lang="id-ID" sz="1600" b="1" dirty="0">
                  <a:solidFill>
                    <a:srgbClr val="002060"/>
                  </a:solidFill>
                  <a:latin typeface="Calibri"/>
                </a:rPr>
                <a:t>Pekerja Penerima Upah (PPU)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dan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Anggota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Keluarganya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/>
              </a:r>
              <a:br>
                <a:rPr lang="en-US" sz="1600" b="1" dirty="0">
                  <a:solidFill>
                    <a:srgbClr val="002060"/>
                  </a:solidFill>
                  <a:latin typeface="Calibri"/>
                </a:rPr>
              </a:b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(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Badan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Usaha, PNS, TNI, POLRI, PPNPN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dll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)</a:t>
              </a:r>
              <a:endParaRPr lang="en-US" sz="1600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833701" y="2683091"/>
              <a:ext cx="1682556" cy="452940"/>
            </a:xfrm>
            <a:prstGeom prst="rect">
              <a:avLst/>
            </a:prstGeom>
            <a:noFill/>
          </p:spPr>
          <p:txBody>
            <a:bodyPr wrap="none"/>
            <a:lstStyle/>
            <a:p>
              <a:pPr defTabSz="685800">
                <a:defRPr/>
              </a:pPr>
              <a:r>
                <a:rPr lang="id-ID" sz="1600" b="1" dirty="0">
                  <a:solidFill>
                    <a:srgbClr val="002060"/>
                  </a:solidFill>
                  <a:latin typeface="Calibri"/>
                </a:rPr>
                <a:t>Pekerja Bukan Penerima Upah (PBPU)</a:t>
              </a:r>
              <a:endParaRPr lang="en-US" sz="1600" b="1" dirty="0">
                <a:solidFill>
                  <a:srgbClr val="002060"/>
                </a:solidFill>
                <a:latin typeface="Calibri"/>
              </a:endParaRPr>
            </a:p>
            <a:p>
              <a:pPr defTabSz="685800">
                <a:defRPr/>
              </a:pP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dan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Anggota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Keluarganya</a:t>
              </a:r>
              <a:endParaRPr lang="en-US" sz="1600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33701" y="3435565"/>
              <a:ext cx="1682556" cy="208802"/>
            </a:xfrm>
            <a:prstGeom prst="rect">
              <a:avLst/>
            </a:prstGeom>
            <a:noFill/>
          </p:spPr>
          <p:txBody>
            <a:bodyPr wrap="none"/>
            <a:lstStyle/>
            <a:p>
              <a:pPr defTabSz="685800">
                <a:defRPr/>
              </a:pPr>
              <a:r>
                <a:rPr lang="id-ID" sz="1600" b="1" dirty="0">
                  <a:solidFill>
                    <a:srgbClr val="002060"/>
                  </a:solidFill>
                  <a:latin typeface="Calibri"/>
                </a:rPr>
                <a:t>Bukan Pekerja (BP)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dan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Anggota</a:t>
              </a:r>
              <a:r>
                <a:rPr lang="en-US" sz="16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600" b="1" dirty="0" err="1">
                  <a:solidFill>
                    <a:srgbClr val="002060"/>
                  </a:solidFill>
                  <a:latin typeface="Calibri"/>
                </a:rPr>
                <a:t>Keluarganya</a:t>
              </a:r>
              <a:endParaRPr lang="en-US" sz="1600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175" name="Freeform 112"/>
            <p:cNvSpPr/>
            <p:nvPr/>
          </p:nvSpPr>
          <p:spPr bwMode="auto">
            <a:xfrm>
              <a:off x="6551614" y="4694238"/>
              <a:ext cx="1256828" cy="210408"/>
            </a:xfrm>
            <a:custGeom>
              <a:avLst/>
              <a:gdLst>
                <a:gd name="T0" fmla="*/ 988 w 988"/>
                <a:gd name="T1" fmla="*/ 175 h 175"/>
                <a:gd name="T2" fmla="*/ 290 w 988"/>
                <a:gd name="T3" fmla="*/ 175 h 175"/>
                <a:gd name="T4" fmla="*/ 288 w 988"/>
                <a:gd name="T5" fmla="*/ 173 h 175"/>
                <a:gd name="T6" fmla="*/ 0 w 988"/>
                <a:gd name="T7" fmla="*/ 13 h 175"/>
                <a:gd name="T8" fmla="*/ 8 w 988"/>
                <a:gd name="T9" fmla="*/ 0 h 175"/>
                <a:gd name="T10" fmla="*/ 294 w 988"/>
                <a:gd name="T11" fmla="*/ 160 h 175"/>
                <a:gd name="T12" fmla="*/ 988 w 988"/>
                <a:gd name="T13" fmla="*/ 160 h 175"/>
                <a:gd name="T14" fmla="*/ 988 w 988"/>
                <a:gd name="T15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8" h="175">
                  <a:moveTo>
                    <a:pt x="988" y="175"/>
                  </a:moveTo>
                  <a:lnTo>
                    <a:pt x="290" y="175"/>
                  </a:lnTo>
                  <a:lnTo>
                    <a:pt x="288" y="173"/>
                  </a:lnTo>
                  <a:lnTo>
                    <a:pt x="0" y="13"/>
                  </a:lnTo>
                  <a:lnTo>
                    <a:pt x="8" y="0"/>
                  </a:lnTo>
                  <a:lnTo>
                    <a:pt x="294" y="160"/>
                  </a:lnTo>
                  <a:lnTo>
                    <a:pt x="988" y="160"/>
                  </a:lnTo>
                  <a:lnTo>
                    <a:pt x="988" y="17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3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6" name="Group 175"/>
            <p:cNvGrpSpPr>
              <a:grpSpLocks/>
            </p:cNvGrpSpPr>
            <p:nvPr/>
          </p:nvGrpSpPr>
          <p:grpSpPr bwMode="auto">
            <a:xfrm>
              <a:off x="6173789" y="4386264"/>
              <a:ext cx="444385" cy="420817"/>
              <a:chOff x="5820908" y="3721694"/>
              <a:chExt cx="555625" cy="555625"/>
            </a:xfrm>
          </p:grpSpPr>
          <p:sp>
            <p:nvSpPr>
              <p:cNvPr id="177" name="Oval 109"/>
              <p:cNvSpPr>
                <a:spLocks noChangeArrowheads="1"/>
              </p:cNvSpPr>
              <p:nvPr/>
            </p:nvSpPr>
            <p:spPr bwMode="auto">
              <a:xfrm>
                <a:off x="5820908" y="3721694"/>
                <a:ext cx="555625" cy="555625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5880288" y="3761987"/>
                <a:ext cx="432624" cy="49200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685800">
                  <a:defRPr/>
                </a:pPr>
                <a:r>
                  <a:rPr lang="en-GB" b="1" dirty="0">
                    <a:solidFill>
                      <a:prstClr val="white"/>
                    </a:solidFill>
                    <a:latin typeface="Calibri"/>
                  </a:rPr>
                  <a:t>A</a:t>
                </a:r>
              </a:p>
            </p:txBody>
          </p:sp>
        </p:grpSp>
        <p:sp>
          <p:nvSpPr>
            <p:cNvPr id="179" name="Freeform 156"/>
            <p:cNvSpPr/>
            <p:nvPr/>
          </p:nvSpPr>
          <p:spPr bwMode="auto">
            <a:xfrm>
              <a:off x="6575424" y="5346701"/>
              <a:ext cx="1255133" cy="208802"/>
            </a:xfrm>
            <a:custGeom>
              <a:avLst/>
              <a:gdLst>
                <a:gd name="T0" fmla="*/ 987 w 987"/>
                <a:gd name="T1" fmla="*/ 174 h 174"/>
                <a:gd name="T2" fmla="*/ 289 w 987"/>
                <a:gd name="T3" fmla="*/ 174 h 174"/>
                <a:gd name="T4" fmla="*/ 287 w 987"/>
                <a:gd name="T5" fmla="*/ 172 h 174"/>
                <a:gd name="T6" fmla="*/ 0 w 987"/>
                <a:gd name="T7" fmla="*/ 12 h 174"/>
                <a:gd name="T8" fmla="*/ 7 w 987"/>
                <a:gd name="T9" fmla="*/ 0 h 174"/>
                <a:gd name="T10" fmla="*/ 293 w 987"/>
                <a:gd name="T11" fmla="*/ 160 h 174"/>
                <a:gd name="T12" fmla="*/ 987 w 987"/>
                <a:gd name="T13" fmla="*/ 160 h 174"/>
                <a:gd name="T14" fmla="*/ 987 w 987"/>
                <a:gd name="T15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7" h="174">
                  <a:moveTo>
                    <a:pt x="987" y="174"/>
                  </a:moveTo>
                  <a:lnTo>
                    <a:pt x="289" y="174"/>
                  </a:lnTo>
                  <a:lnTo>
                    <a:pt x="287" y="172"/>
                  </a:lnTo>
                  <a:lnTo>
                    <a:pt x="0" y="12"/>
                  </a:lnTo>
                  <a:lnTo>
                    <a:pt x="7" y="0"/>
                  </a:lnTo>
                  <a:lnTo>
                    <a:pt x="293" y="160"/>
                  </a:lnTo>
                  <a:lnTo>
                    <a:pt x="987" y="160"/>
                  </a:lnTo>
                  <a:lnTo>
                    <a:pt x="987" y="174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4"/>
              </a:solidFill>
            </a:ln>
          </p:spPr>
          <p:txBody>
            <a:bodyPr lIns="68580" tIns="34290" rIns="68580" bIns="34290"/>
            <a:lstStyle/>
            <a:p>
              <a:pPr defTabSz="685800">
                <a:defRPr/>
              </a:pPr>
              <a:endParaRPr lang="en-GB" sz="135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80" name="Group 179"/>
            <p:cNvGrpSpPr>
              <a:grpSpLocks/>
            </p:cNvGrpSpPr>
            <p:nvPr/>
          </p:nvGrpSpPr>
          <p:grpSpPr bwMode="auto">
            <a:xfrm>
              <a:off x="6183313" y="5053012"/>
              <a:ext cx="446080" cy="422423"/>
              <a:chOff x="5819775" y="5286104"/>
              <a:chExt cx="555625" cy="555625"/>
            </a:xfrm>
          </p:grpSpPr>
          <p:sp>
            <p:nvSpPr>
              <p:cNvPr id="181" name="Oval 153"/>
              <p:cNvSpPr>
                <a:spLocks noChangeArrowheads="1"/>
              </p:cNvSpPr>
              <p:nvPr/>
            </p:nvSpPr>
            <p:spPr bwMode="auto">
              <a:xfrm>
                <a:off x="5819775" y="5286104"/>
                <a:ext cx="555625" cy="5556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defTabSz="685800">
                  <a:defRPr/>
                </a:pPr>
                <a:endParaRPr lang="en-GB" sz="135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5887380" y="5315681"/>
                <a:ext cx="418304" cy="4922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685800">
                  <a:defRPr/>
                </a:pPr>
                <a:r>
                  <a:rPr lang="en-GB" b="1" dirty="0">
                    <a:solidFill>
                      <a:prstClr val="white"/>
                    </a:solidFill>
                    <a:latin typeface="Calibri"/>
                  </a:rPr>
                  <a:t>B</a:t>
                </a:r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6802200" y="4556339"/>
              <a:ext cx="1772451" cy="256988"/>
            </a:xfrm>
            <a:prstGeom prst="rect">
              <a:avLst/>
            </a:prstGeom>
            <a:noFill/>
          </p:spPr>
          <p:txBody>
            <a:bodyPr wrap="none"/>
            <a:lstStyle/>
            <a:p>
              <a:pPr defTabSz="685800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Calibri Light"/>
                </a:rPr>
                <a:t>PBI JK</a:t>
              </a:r>
              <a:endParaRPr lang="id-ID" sz="1600" b="1" dirty="0">
                <a:solidFill>
                  <a:srgbClr val="002060"/>
                </a:solidFill>
                <a:latin typeface="Calibri Light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6778390" y="5184990"/>
              <a:ext cx="1772450" cy="256988"/>
            </a:xfrm>
            <a:prstGeom prst="rect">
              <a:avLst/>
            </a:prstGeom>
            <a:noFill/>
          </p:spPr>
          <p:txBody>
            <a:bodyPr wrap="none"/>
            <a:lstStyle/>
            <a:p>
              <a:pPr defTabSz="685800">
                <a:defRPr/>
              </a:pPr>
              <a:r>
                <a:rPr lang="en-US" sz="1600" b="1" dirty="0">
                  <a:solidFill>
                    <a:srgbClr val="002060"/>
                  </a:solidFill>
                  <a:latin typeface="Calibri Light"/>
                </a:rPr>
                <a:t>PBPU BP PEMDA</a:t>
              </a:r>
              <a:endParaRPr lang="id-ID" sz="1600" b="1" dirty="0">
                <a:solidFill>
                  <a:srgbClr val="002060"/>
                </a:solidFill>
                <a:latin typeface="Calibri Light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5535253" y="4616076"/>
              <a:ext cx="589800" cy="6102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00206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1400" b="1" dirty="0" err="1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Penerima</a:t>
              </a:r>
              <a:r>
                <a:rPr lang="en-US" sz="1400" b="1" dirty="0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en-US" sz="1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Bantuan</a:t>
              </a:r>
              <a:r>
                <a:rPr lang="en-US" sz="1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</a:t>
              </a:r>
              <a:r>
                <a:rPr lang="en-US" sz="1400" b="1" dirty="0" err="1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Iuran</a:t>
              </a:r>
              <a:r>
                <a:rPr lang="en-US" sz="1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/>
                </a:rPr>
                <a:t> (PBI)</a:t>
              </a:r>
              <a:endParaRPr lang="en-US" sz="1400" dirty="0">
                <a:solidFill>
                  <a:srgbClr val="002060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313239" y="1958974"/>
              <a:ext cx="347705" cy="374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GB" b="1" dirty="0">
                  <a:solidFill>
                    <a:prstClr val="white"/>
                  </a:solidFill>
                  <a:latin typeface="Calibri"/>
                </a:rPr>
                <a:t>A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319589" y="2678114"/>
              <a:ext cx="335833" cy="3742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GB" b="1" dirty="0">
                  <a:solidFill>
                    <a:prstClr val="white"/>
                  </a:solidFill>
                  <a:latin typeface="Calibri"/>
                </a:rPr>
                <a:t>B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4322764" y="3373438"/>
              <a:ext cx="327352" cy="3726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en-GB" b="1" dirty="0">
                  <a:solidFill>
                    <a:prstClr val="white"/>
                  </a:solidFill>
                  <a:latin typeface="Calibri"/>
                </a:rPr>
                <a:t>C</a:t>
              </a:r>
            </a:p>
          </p:txBody>
        </p:sp>
      </p:grpSp>
      <p:pic>
        <p:nvPicPr>
          <p:cNvPr id="224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704" y="4706560"/>
            <a:ext cx="1551954" cy="124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012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2398713"/>
            <a:ext cx="1621496" cy="1601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16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/>
          <p:cNvSpPr txBox="1">
            <a:spLocks/>
          </p:cNvSpPr>
          <p:nvPr/>
        </p:nvSpPr>
        <p:spPr>
          <a:xfrm>
            <a:off x="143340" y="1721344"/>
            <a:ext cx="3936437" cy="32918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66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Alur</a:t>
            </a:r>
            <a:endParaRPr lang="en-US" altLang="ko-KR" sz="6600" b="1" dirty="0" smtClean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en-US" altLang="ko-KR" sz="4267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Mobile Customer Service</a:t>
            </a:r>
          </a:p>
          <a:p>
            <a:pPr marL="0" indent="0" algn="r">
              <a:buNone/>
            </a:pPr>
            <a:r>
              <a:rPr lang="en-US" altLang="ko-KR" sz="4267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2021</a:t>
            </a:r>
            <a:endParaRPr lang="ko-KR" altLang="en-US" sz="4267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84475" y="764704"/>
            <a:ext cx="3489651" cy="1224136"/>
          </a:xfrm>
          <a:prstGeom prst="leftArrowCallout">
            <a:avLst>
              <a:gd name="adj1" fmla="val 25000"/>
              <a:gd name="adj2" fmla="val 25000"/>
              <a:gd name="adj3" fmla="val 51757"/>
              <a:gd name="adj4" fmla="val 7553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Penerimaan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Berkas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MCS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dari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Kelurahan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84475" y="3069905"/>
            <a:ext cx="3489651" cy="1224136"/>
          </a:xfrm>
          <a:prstGeom prst="leftArrowCallout">
            <a:avLst>
              <a:gd name="adj1" fmla="val 25000"/>
              <a:gd name="adj2" fmla="val 25000"/>
              <a:gd name="adj3" fmla="val 51757"/>
              <a:gd name="adj4" fmla="val 74754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Penyelesaian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Berkas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di Kantor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Cabang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84475" y="5375097"/>
            <a:ext cx="3489651" cy="1224136"/>
          </a:xfrm>
          <a:prstGeom prst="leftArrowCallout">
            <a:avLst>
              <a:gd name="adj1" fmla="val 25000"/>
              <a:gd name="adj2" fmla="val 25000"/>
              <a:gd name="adj3" fmla="val 51757"/>
              <a:gd name="adj4" fmla="val 7201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Pendistribusian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Kartu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KIS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Kelurahan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17317" b="17317"/>
          <a:stretch>
            <a:fillRect/>
          </a:stretch>
        </p:blipFill>
        <p:spPr>
          <a:xfrm>
            <a:off x="4373984" y="282263"/>
            <a:ext cx="3378200" cy="1925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t="13897" b="13897"/>
          <a:stretch>
            <a:fillRect/>
          </a:stretch>
        </p:blipFill>
        <p:spPr>
          <a:xfrm>
            <a:off x="4373984" y="2325688"/>
            <a:ext cx="3378200" cy="2206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 t="13564" b="13564"/>
          <a:stretch>
            <a:fillRect/>
          </a:stretch>
        </p:blipFill>
        <p:spPr>
          <a:xfrm>
            <a:off x="4373984" y="4649788"/>
            <a:ext cx="3378200" cy="2208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17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59" y="863702"/>
            <a:ext cx="2592387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Subtit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641546" y="1520825"/>
            <a:ext cx="7134973" cy="741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Peserta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mengisi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formulir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isian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peserta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menyerahkan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berkas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pendukung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kasie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kemas</a:t>
            </a:r>
            <a:r>
              <a:rPr lang="en-ID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ID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Graphic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668" y="3817938"/>
            <a:ext cx="23764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3698876"/>
            <a:ext cx="28098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2" descr="Image result for ki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289" y="4005064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18201896"/>
              </p:ext>
            </p:extLst>
          </p:nvPr>
        </p:nvGraphicFramePr>
        <p:xfrm>
          <a:off x="6800728" y="47625"/>
          <a:ext cx="5391272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Diagram 2"/>
          <p:cNvGraphicFramePr/>
          <p:nvPr>
            <p:extLst/>
          </p:nvPr>
        </p:nvGraphicFramePr>
        <p:xfrm>
          <a:off x="1895380" y="3212977"/>
          <a:ext cx="1481150" cy="629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5104600" y="2842264"/>
            <a:ext cx="1481150" cy="628408"/>
            <a:chOff x="0" y="307"/>
            <a:chExt cx="1481150" cy="628408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2" name="Rectangle 11"/>
            <p:cNvSpPr/>
            <p:nvPr/>
          </p:nvSpPr>
          <p:spPr>
            <a:xfrm>
              <a:off x="0" y="307"/>
              <a:ext cx="1481150" cy="628408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0" y="307"/>
              <a:ext cx="1481150" cy="628408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020" tIns="33020" rIns="33020" bIns="3302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/>
                <a:t>FC KTP</a:t>
              </a:r>
              <a:endParaRPr lang="en-ID" sz="13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713168" y="3212977"/>
            <a:ext cx="1481150" cy="628408"/>
            <a:chOff x="0" y="307"/>
            <a:chExt cx="1481150" cy="628408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5" name="Rectangle 14"/>
            <p:cNvSpPr/>
            <p:nvPr/>
          </p:nvSpPr>
          <p:spPr>
            <a:xfrm>
              <a:off x="0" y="307"/>
              <a:ext cx="1481150" cy="628408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/>
            <p:cNvSpPr txBox="1"/>
            <p:nvPr/>
          </p:nvSpPr>
          <p:spPr>
            <a:xfrm>
              <a:off x="0" y="307"/>
              <a:ext cx="1481150" cy="628408"/>
            </a:xfrm>
            <a:prstGeom prst="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3020" tIns="33020" rIns="33020" bIns="3302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300" b="1" dirty="0"/>
                <a:t>FC KIS</a:t>
              </a:r>
              <a:endParaRPr lang="en-ID" sz="13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05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6" r="32856"/>
          <a:stretch>
            <a:fillRect/>
          </a:stretch>
        </p:blipFill>
        <p:spPr>
          <a:xfrm rot="16200000">
            <a:off x="4527550" y="-4527550"/>
            <a:ext cx="3135313" cy="12192000"/>
          </a:xfrm>
        </p:spPr>
      </p:pic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8707" r="870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4"/>
          </p:nvPr>
        </p:nvPicPr>
        <p:blipFill>
          <a:blip r:embed="rId4"/>
          <a:srcRect l="23160" r="2316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443" y="327795"/>
            <a:ext cx="11573197" cy="1517029"/>
          </a:xfrm>
          <a:prstGeom prst="rect">
            <a:avLst/>
          </a:prstGeo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PEMBERIAN ANUGERAH</a:t>
            </a:r>
          </a:p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MCS AWARD 2021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C9707-F282-4944-BBD5-0E0C0EE6CADC}"/>
              </a:ext>
            </a:extLst>
          </p:cNvPr>
          <p:cNvSpPr/>
          <p:nvPr/>
        </p:nvSpPr>
        <p:spPr>
          <a:xfrm>
            <a:off x="3593992" y="4156521"/>
            <a:ext cx="2298160" cy="1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96167-816D-4C59-8FF1-1A186D22AD45}"/>
              </a:ext>
            </a:extLst>
          </p:cNvPr>
          <p:cNvSpPr/>
          <p:nvPr/>
        </p:nvSpPr>
        <p:spPr>
          <a:xfrm>
            <a:off x="6279412" y="4156521"/>
            <a:ext cx="2304058" cy="10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C625E3-018D-4C17-9030-AC553CCC81F7}"/>
              </a:ext>
            </a:extLst>
          </p:cNvPr>
          <p:cNvSpPr/>
          <p:nvPr/>
        </p:nvSpPr>
        <p:spPr>
          <a:xfrm>
            <a:off x="905623" y="4156521"/>
            <a:ext cx="2298160" cy="1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5CFAA1FF-2D1A-4F1D-95E2-C8E96E124221}"/>
              </a:ext>
            </a:extLst>
          </p:cNvPr>
          <p:cNvGrpSpPr/>
          <p:nvPr/>
        </p:nvGrpSpPr>
        <p:grpSpPr>
          <a:xfrm>
            <a:off x="596337" y="4363351"/>
            <a:ext cx="2835367" cy="790481"/>
            <a:chOff x="2293555" y="3524498"/>
            <a:chExt cx="2835052" cy="790481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BFCBA652-D966-4451-AC1F-C6FE13F85575}"/>
                </a:ext>
              </a:extLst>
            </p:cNvPr>
            <p:cNvSpPr txBox="1">
              <a:spLocks/>
            </p:cNvSpPr>
            <p:nvPr/>
          </p:nvSpPr>
          <p:spPr>
            <a:xfrm>
              <a:off x="2581455" y="3524498"/>
              <a:ext cx="2403152" cy="289785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Kelurahan</a:t>
              </a: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Paledang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 Placeholder 5">
              <a:extLst>
                <a:ext uri="{FF2B5EF4-FFF2-40B4-BE49-F238E27FC236}">
                  <a16:creationId xmlns:a16="http://schemas.microsoft.com/office/drawing/2014/main" id="{637FDC64-C759-4973-9FD6-1AC618E2BFB2}"/>
                </a:ext>
              </a:extLst>
            </p:cNvPr>
            <p:cNvSpPr txBox="1">
              <a:spLocks/>
            </p:cNvSpPr>
            <p:nvPr/>
          </p:nvSpPr>
          <p:spPr>
            <a:xfrm>
              <a:off x="2293555" y="3886291"/>
              <a:ext cx="2835052" cy="428688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600" b="1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Tuti</a:t>
              </a:r>
              <a:r>
                <a:rPr lang="en-US" sz="3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 </a:t>
              </a:r>
              <a:r>
                <a:rPr lang="en-US" sz="3600" b="1" dirty="0" err="1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Hamidah</a:t>
              </a:r>
              <a:endParaRPr lang="en-US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545CE87-2D6E-47BF-B4F6-CF76F15B5624}"/>
              </a:ext>
            </a:extLst>
          </p:cNvPr>
          <p:cNvSpPr txBox="1"/>
          <p:nvPr/>
        </p:nvSpPr>
        <p:spPr>
          <a:xfrm>
            <a:off x="1154503" y="5301208"/>
            <a:ext cx="1800400" cy="120032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Kasie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Kemas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Paling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Aktif</a:t>
            </a:r>
            <a:endParaRPr lang="en-US" altLang="ko-KR" sz="24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36" name="Group 15">
            <a:extLst>
              <a:ext uri="{FF2B5EF4-FFF2-40B4-BE49-F238E27FC236}">
                <a16:creationId xmlns:a16="http://schemas.microsoft.com/office/drawing/2014/main" id="{5783AF0C-555F-4709-8516-81BE624D9B23}"/>
              </a:ext>
            </a:extLst>
          </p:cNvPr>
          <p:cNvGrpSpPr/>
          <p:nvPr/>
        </p:nvGrpSpPr>
        <p:grpSpPr>
          <a:xfrm>
            <a:off x="3359696" y="4415741"/>
            <a:ext cx="2883514" cy="676850"/>
            <a:chOff x="2598751" y="3571586"/>
            <a:chExt cx="2532879" cy="676850"/>
          </a:xfrm>
        </p:grpSpPr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DEB09888-263B-4C4F-9186-9BFBEA76080E}"/>
                </a:ext>
              </a:extLst>
            </p:cNvPr>
            <p:cNvSpPr txBox="1">
              <a:spLocks/>
            </p:cNvSpPr>
            <p:nvPr/>
          </p:nvSpPr>
          <p:spPr>
            <a:xfrm>
              <a:off x="2690650" y="3571586"/>
              <a:ext cx="2311672" cy="237395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Kelurahan</a:t>
              </a: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Mulyaharja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 Placeholder 5">
              <a:extLst>
                <a:ext uri="{FF2B5EF4-FFF2-40B4-BE49-F238E27FC236}">
                  <a16:creationId xmlns:a16="http://schemas.microsoft.com/office/drawing/2014/main" id="{A10F93FD-998A-4ADC-B1A8-F7F1685D517E}"/>
                </a:ext>
              </a:extLst>
            </p:cNvPr>
            <p:cNvSpPr txBox="1">
              <a:spLocks/>
            </p:cNvSpPr>
            <p:nvPr/>
          </p:nvSpPr>
          <p:spPr>
            <a:xfrm>
              <a:off x="2598751" y="4025005"/>
              <a:ext cx="2532879" cy="223431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US" altLang="ko-KR" sz="36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Dede</a:t>
              </a:r>
              <a:r>
                <a:rPr lang="en-US" altLang="ko-KR" sz="36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ko-KR" sz="36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W. </a:t>
              </a:r>
              <a:r>
                <a:rPr lang="en-US" altLang="ko-KR" sz="3600" b="1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S.Sos</a:t>
              </a:r>
              <a:endParaRPr lang="ko-KR" alt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F838B7B-94B6-4428-960D-7401532AC250}"/>
              </a:ext>
            </a:extLst>
          </p:cNvPr>
          <p:cNvSpPr txBox="1"/>
          <p:nvPr/>
        </p:nvSpPr>
        <p:spPr>
          <a:xfrm>
            <a:off x="3981299" y="5301173"/>
            <a:ext cx="1800400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Kelurahan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dengan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MCS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Teraktif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40" name="Group 19">
            <a:extLst>
              <a:ext uri="{FF2B5EF4-FFF2-40B4-BE49-F238E27FC236}">
                <a16:creationId xmlns:a16="http://schemas.microsoft.com/office/drawing/2014/main" id="{A5E11BB6-4135-48C3-A228-F91E070A1C94}"/>
              </a:ext>
            </a:extLst>
          </p:cNvPr>
          <p:cNvGrpSpPr/>
          <p:nvPr/>
        </p:nvGrpSpPr>
        <p:grpSpPr>
          <a:xfrm>
            <a:off x="6023992" y="4252309"/>
            <a:ext cx="2808312" cy="848944"/>
            <a:chOff x="2535499" y="3408154"/>
            <a:chExt cx="2466821" cy="848944"/>
          </a:xfrm>
        </p:grpSpPr>
        <p:sp>
          <p:nvSpPr>
            <p:cNvPr id="41" name="Text Placeholder 3">
              <a:extLst>
                <a:ext uri="{FF2B5EF4-FFF2-40B4-BE49-F238E27FC236}">
                  <a16:creationId xmlns:a16="http://schemas.microsoft.com/office/drawing/2014/main" id="{6987C20F-C2CF-4A7D-A337-4D1191902C44}"/>
                </a:ext>
              </a:extLst>
            </p:cNvPr>
            <p:cNvSpPr txBox="1">
              <a:spLocks/>
            </p:cNvSpPr>
            <p:nvPr/>
          </p:nvSpPr>
          <p:spPr>
            <a:xfrm>
              <a:off x="2535499" y="3408154"/>
              <a:ext cx="2466821" cy="54484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Kelurahan</a:t>
              </a: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Tegal</a:t>
              </a: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sz="2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Gundil</a:t>
              </a:r>
              <a:r>
                <a:rPr 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2" name="Text Placeholder 5">
              <a:extLst>
                <a:ext uri="{FF2B5EF4-FFF2-40B4-BE49-F238E27FC236}">
                  <a16:creationId xmlns:a16="http://schemas.microsoft.com/office/drawing/2014/main" id="{77A61529-5619-4DAB-8C23-D844653A162E}"/>
                </a:ext>
              </a:extLst>
            </p:cNvPr>
            <p:cNvSpPr txBox="1">
              <a:spLocks/>
            </p:cNvSpPr>
            <p:nvPr/>
          </p:nvSpPr>
          <p:spPr>
            <a:xfrm>
              <a:off x="2886060" y="4025005"/>
              <a:ext cx="1800000" cy="232093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ko-KR" sz="3600" b="1" dirty="0" err="1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Amroh</a:t>
              </a:r>
              <a:endParaRPr lang="en-US" altLang="ko-KR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25CD98D-5C23-4E65-BB84-818E40702D3D}"/>
              </a:ext>
            </a:extLst>
          </p:cNvPr>
          <p:cNvSpPr txBox="1"/>
          <p:nvPr/>
        </p:nvSpPr>
        <p:spPr>
          <a:xfrm>
            <a:off x="6531241" y="5301208"/>
            <a:ext cx="1800400" cy="120032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Lifetime </a:t>
            </a:r>
            <a:r>
              <a:rPr lang="en-US" altLang="ko-KR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Achievment</a:t>
            </a:r>
            <a:r>
              <a:rPr lang="en-US" altLang="ko-K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Awards</a:t>
            </a:r>
            <a:endParaRPr lang="ko-KR" altLang="en-US" sz="2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4" name="Freeform 23">
            <a:extLst>
              <a:ext uri="{FF2B5EF4-FFF2-40B4-BE49-F238E27FC236}">
                <a16:creationId xmlns:a16="http://schemas.microsoft.com/office/drawing/2014/main" id="{1B284510-0831-4BA6-90CD-3E0E677F8C23}"/>
              </a:ext>
            </a:extLst>
          </p:cNvPr>
          <p:cNvSpPr>
            <a:spLocks noChangeAspect="1"/>
          </p:cNvSpPr>
          <p:nvPr/>
        </p:nvSpPr>
        <p:spPr>
          <a:xfrm flipH="1">
            <a:off x="1866435" y="4092564"/>
            <a:ext cx="395260" cy="251492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7" name="Down Arrow 1">
            <a:extLst>
              <a:ext uri="{FF2B5EF4-FFF2-40B4-BE49-F238E27FC236}">
                <a16:creationId xmlns:a16="http://schemas.microsoft.com/office/drawing/2014/main" id="{13DFA81C-8A06-48A1-B3A1-5FC88CD3B243}"/>
              </a:ext>
            </a:extLst>
          </p:cNvPr>
          <p:cNvSpPr>
            <a:spLocks noChangeAspect="1"/>
          </p:cNvSpPr>
          <p:nvPr/>
        </p:nvSpPr>
        <p:spPr>
          <a:xfrm>
            <a:off x="4612360" y="3994177"/>
            <a:ext cx="269139" cy="395260"/>
          </a:xfrm>
          <a:custGeom>
            <a:avLst/>
            <a:gdLst/>
            <a:ahLst/>
            <a:cxnLst/>
            <a:rect l="l" t="t" r="r" b="b"/>
            <a:pathLst>
              <a:path w="2745756" h="4032448">
                <a:moveTo>
                  <a:pt x="1622229" y="1008112"/>
                </a:moveTo>
                <a:lnTo>
                  <a:pt x="2371247" y="1008112"/>
                </a:lnTo>
                <a:lnTo>
                  <a:pt x="2371247" y="3081405"/>
                </a:lnTo>
                <a:lnTo>
                  <a:pt x="2745756" y="3081405"/>
                </a:lnTo>
                <a:lnTo>
                  <a:pt x="1996738" y="4032448"/>
                </a:lnTo>
                <a:lnTo>
                  <a:pt x="1247720" y="3081405"/>
                </a:lnTo>
                <a:lnTo>
                  <a:pt x="1622229" y="3081405"/>
                </a:lnTo>
                <a:close/>
                <a:moveTo>
                  <a:pt x="749018" y="0"/>
                </a:moveTo>
                <a:lnTo>
                  <a:pt x="1498036" y="951043"/>
                </a:lnTo>
                <a:lnTo>
                  <a:pt x="1123527" y="951043"/>
                </a:lnTo>
                <a:lnTo>
                  <a:pt x="1123527" y="3024336"/>
                </a:lnTo>
                <a:lnTo>
                  <a:pt x="374509" y="3024336"/>
                </a:lnTo>
                <a:lnTo>
                  <a:pt x="374509" y="951043"/>
                </a:lnTo>
                <a:lnTo>
                  <a:pt x="0" y="951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028" name="Picture 4" descr="https://encrypted-tbn0.gstatic.com/images?q=tbn:ANd9GcTkjhsWTibOszcysOMuHykyFTR2SEaWl9hQNLRRwDT3n6pRnhUz_mAlWGHDCAQh7uHMwvA&amp;usqp=CAU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569" y="2159840"/>
            <a:ext cx="2743291" cy="422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ftar Kelurahan | Kelurahan Mulyaharja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r="87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373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56" y="1230313"/>
            <a:ext cx="293687" cy="2936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FE12FA-B412-422D-AB0C-3C1679B5E098}" type="slidenum">
              <a:rPr lang="en-AU" smtClean="0"/>
              <a:pPr>
                <a:defRPr/>
              </a:pPr>
              <a:t>33</a:t>
            </a:fld>
            <a:endParaRPr lang="en-A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>
          <a:xfrm>
            <a:off x="695400" y="764703"/>
            <a:ext cx="5057800" cy="5544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4"/>
          <a:stretch/>
        </p:blipFill>
        <p:spPr>
          <a:xfrm>
            <a:off x="6096000" y="764705"/>
            <a:ext cx="5688632" cy="5544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19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ba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4704"/>
            <a:ext cx="121920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92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5" y="20370"/>
            <a:ext cx="225984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44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C66F7-FB8B-47B7-8A9C-0C453FA3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8903" y="6492878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</a:rPr>
              <a:t>16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668242" y="774588"/>
            <a:ext cx="2461847" cy="2845435"/>
            <a:chOff x="152400" y="914400"/>
            <a:chExt cx="2667000" cy="3082553"/>
          </a:xfrm>
        </p:grpSpPr>
        <p:pic>
          <p:nvPicPr>
            <p:cNvPr id="7" name="Picture 6" descr="KIS-depa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914400"/>
              <a:ext cx="2438400" cy="14204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286000"/>
              <a:ext cx="2667000" cy="1710953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235" y="3356895"/>
            <a:ext cx="4865484" cy="301537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5640" y="4984718"/>
            <a:ext cx="3024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69264">
              <a:defRPr/>
            </a:pPr>
            <a:r>
              <a:rPr lang="fi-FI" sz="1600" b="1" dirty="0">
                <a:solidFill>
                  <a:prstClr val="black"/>
                </a:solidFill>
              </a:rPr>
              <a:t>Layanan</a:t>
            </a:r>
            <a:r>
              <a:rPr lang="id-ID" sz="1600" b="1" dirty="0">
                <a:solidFill>
                  <a:prstClr val="black"/>
                </a:solidFill>
              </a:rPr>
              <a:t> Aplikasi Mobile </a:t>
            </a:r>
            <a:r>
              <a:rPr lang="fi-FI" sz="1600" b="1" dirty="0">
                <a:solidFill>
                  <a:prstClr val="black"/>
                </a:solidFill>
              </a:rPr>
              <a:t>JKN</a:t>
            </a:r>
            <a:r>
              <a:rPr lang="id-ID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salah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satunya</a:t>
            </a:r>
            <a:r>
              <a:rPr lang="en-US" sz="1600" b="1" dirty="0">
                <a:solidFill>
                  <a:prstClr val="black"/>
                </a:solidFill>
              </a:rPr>
              <a:t> KIS DIGITAL</a:t>
            </a:r>
            <a:r>
              <a:rPr lang="id-ID" sz="1600" b="1" dirty="0">
                <a:solidFill>
                  <a:prstClr val="black"/>
                </a:solidFill>
              </a:rPr>
              <a:t>  </a:t>
            </a:r>
            <a:endParaRPr lang="fi-FI" sz="1600" b="1" dirty="0">
              <a:solidFill>
                <a:prstClr val="black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82394" y="-6425"/>
            <a:ext cx="6485607" cy="708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US" sz="2800" b="1" dirty="0">
                <a:solidFill>
                  <a:srgbClr val="00B050"/>
                </a:solidFill>
                <a:latin typeface="Calibri"/>
              </a:rPr>
              <a:t>IDENTITAS PESERTA JKN-KIS YANG BERLAKU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1" y="692696"/>
            <a:ext cx="9131865" cy="0"/>
          </a:xfrm>
          <a:prstGeom prst="line">
            <a:avLst/>
          </a:prstGeom>
          <a:noFill/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4708" y="1131930"/>
            <a:ext cx="2592288" cy="16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826" y="1183110"/>
            <a:ext cx="2393345" cy="1543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879977" y="2746342"/>
            <a:ext cx="175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prstClr val="black"/>
                </a:solidFill>
              </a:rPr>
              <a:t>Kartu</a:t>
            </a:r>
            <a:r>
              <a:rPr lang="en-US" b="1" dirty="0">
                <a:solidFill>
                  <a:prstClr val="black"/>
                </a:solidFill>
              </a:rPr>
              <a:t> Askes</a:t>
            </a:r>
          </a:p>
        </p:txBody>
      </p:sp>
    </p:spTree>
    <p:extLst>
      <p:ext uri="{BB962C8B-B14F-4D97-AF65-F5344CB8AC3E}">
        <p14:creationId xmlns:p14="http://schemas.microsoft.com/office/powerpoint/2010/main" val="1875467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6820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b="31100"/>
          <a:stretch/>
        </p:blipFill>
        <p:spPr>
          <a:xfrm>
            <a:off x="7824192" y="1628800"/>
            <a:ext cx="4032448" cy="3330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956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485" b="30485"/>
          <a:stretch>
            <a:fillRect/>
          </a:stretch>
        </p:blipFill>
        <p:spPr/>
      </p:pic>
      <p:sp>
        <p:nvSpPr>
          <p:cNvPr id="10" name="Oval 9"/>
          <p:cNvSpPr/>
          <p:nvPr/>
        </p:nvSpPr>
        <p:spPr>
          <a:xfrm>
            <a:off x="4072384" y="4150002"/>
            <a:ext cx="709194" cy="709194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7945" y="4308013"/>
            <a:ext cx="27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Status </a:t>
            </a:r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Kepesertaan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Aktif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892746" y="4150002"/>
            <a:ext cx="709194" cy="709194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760712" y="4293096"/>
            <a:ext cx="27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Kesesuaian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kelas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CD7C4185-B102-4289-9C5F-11C2839FB9D3}"/>
              </a:ext>
            </a:extLst>
          </p:cNvPr>
          <p:cNvSpPr/>
          <p:nvPr/>
        </p:nvSpPr>
        <p:spPr>
          <a:xfrm>
            <a:off x="4249596" y="4315685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4097C796-6926-423A-A7D5-AB30714B83E4}"/>
              </a:ext>
            </a:extLst>
          </p:cNvPr>
          <p:cNvSpPr/>
          <p:nvPr/>
        </p:nvSpPr>
        <p:spPr>
          <a:xfrm rot="2700000">
            <a:off x="8122131" y="4247939"/>
            <a:ext cx="250429" cy="44897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" name="Group 1"/>
          <p:cNvGrpSpPr/>
          <p:nvPr/>
        </p:nvGrpSpPr>
        <p:grpSpPr>
          <a:xfrm>
            <a:off x="4079076" y="4869160"/>
            <a:ext cx="7489532" cy="830997"/>
            <a:chOff x="4079076" y="5332566"/>
            <a:chExt cx="7489532" cy="830997"/>
          </a:xfrm>
        </p:grpSpPr>
        <p:sp>
          <p:nvSpPr>
            <p:cNvPr id="41" name="Oval 40"/>
            <p:cNvSpPr/>
            <p:nvPr/>
          </p:nvSpPr>
          <p:spPr>
            <a:xfrm>
              <a:off x="4079076" y="5396772"/>
              <a:ext cx="709194" cy="709194"/>
            </a:xfrm>
            <a:prstGeom prst="ellipse">
              <a:avLst/>
            </a:prstGeom>
            <a:solidFill>
              <a:schemeClr val="accent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67945" y="5519051"/>
              <a:ext cx="27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Data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anggota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keluarga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sesuai</a:t>
              </a:r>
              <a:endPara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899438" y="5396772"/>
              <a:ext cx="709194" cy="709194"/>
            </a:xfrm>
            <a:prstGeom prst="ellipse">
              <a:avLst/>
            </a:pr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796608" y="5332566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Data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Identitas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sesuai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dengan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Data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Kependudukan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(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bayi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baru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lahir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belum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update </a:t>
              </a:r>
              <a:r>
                <a:rPr lang="en-US" altLang="ko-KR" sz="16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nama</a:t>
              </a:r>
              <a:r>
                <a:rPr lang="en-US" altLang="ko-KR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)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6" name="Rounded Rectangle 27">
              <a:extLst>
                <a:ext uri="{FF2B5EF4-FFF2-40B4-BE49-F238E27FC236}">
                  <a16:creationId xmlns:a16="http://schemas.microsoft.com/office/drawing/2014/main" id="{371D73E6-33D9-43A7-AE69-F4C127AEFE6D}"/>
                </a:ext>
              </a:extLst>
            </p:cNvPr>
            <p:cNvSpPr/>
            <p:nvPr/>
          </p:nvSpPr>
          <p:spPr>
            <a:xfrm>
              <a:off x="4249597" y="5605469"/>
              <a:ext cx="350627" cy="269329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48" name="Rectangle 9">
              <a:extLst>
                <a:ext uri="{FF2B5EF4-FFF2-40B4-BE49-F238E27FC236}">
                  <a16:creationId xmlns:a16="http://schemas.microsoft.com/office/drawing/2014/main" id="{B96BED6D-4D7D-4C72-96EE-C9CDD6B72B5A}"/>
                </a:ext>
              </a:extLst>
            </p:cNvPr>
            <p:cNvSpPr/>
            <p:nvPr/>
          </p:nvSpPr>
          <p:spPr>
            <a:xfrm>
              <a:off x="8112599" y="5594047"/>
              <a:ext cx="339147" cy="317472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5DF6422-3806-4899-9DC2-D541CCC12A96}"/>
              </a:ext>
            </a:extLst>
          </p:cNvPr>
          <p:cNvSpPr txBox="1"/>
          <p:nvPr/>
        </p:nvSpPr>
        <p:spPr>
          <a:xfrm>
            <a:off x="5519936" y="2708920"/>
            <a:ext cx="6672064" cy="13542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36000" tIns="0" rIns="36000" bIns="0" rtlCol="0" anchor="ctr">
            <a:spAutoFit/>
          </a:bodyPr>
          <a:lstStyle/>
          <a:p>
            <a:r>
              <a:rPr lang="en-US" altLang="ko-KR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PASTIKAN DATA ANDA SESUAI DAN AKTIF</a:t>
            </a:r>
            <a:endParaRPr lang="ko-KR" alt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8933" y="5908854"/>
            <a:ext cx="10369152" cy="504056"/>
          </a:xfrm>
          <a:prstGeom prst="rect">
            <a:avLst/>
          </a:prstGeo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PERBARUI                      </a:t>
            </a:r>
            <a:r>
              <a:rPr lang="en-US" sz="2800" dirty="0" smtClean="0">
                <a:solidFill>
                  <a:schemeClr val="tx1"/>
                </a:solidFill>
                <a:latin typeface="Forte" panose="03060902040502070203" pitchFamily="66" charset="0"/>
              </a:rPr>
              <a:t>AGAR LANCAR PELAYANANNYA</a:t>
            </a:r>
            <a:endParaRPr lang="en-US" sz="32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2014024"/>
            <a:ext cx="2764918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6" t="14563" r="15876" b="18500"/>
          <a:stretch/>
        </p:blipFill>
        <p:spPr>
          <a:xfrm>
            <a:off x="857259" y="3195004"/>
            <a:ext cx="2764919" cy="176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3622178" y="5779670"/>
            <a:ext cx="1872208" cy="71275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DATANYA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5191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832545"/>
            <a:ext cx="11573197" cy="724247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002060"/>
                </a:solidFill>
                <a:latin typeface="AR CENA" pitchFamily="2" charset="0"/>
              </a:rPr>
              <a:t>DATA JKN YANG HARUS </a:t>
            </a:r>
            <a:r>
              <a:rPr lang="en-US" altLang="en-US" sz="4000" b="1" dirty="0" smtClean="0">
                <a:solidFill>
                  <a:srgbClr val="002060"/>
                </a:solidFill>
                <a:latin typeface="AR CENA" pitchFamily="2" charset="0"/>
              </a:rPr>
              <a:t>DIPERBARUI</a:t>
            </a:r>
            <a:endParaRPr lang="en-US" altLang="en-US" sz="4000" b="1" dirty="0">
              <a:solidFill>
                <a:srgbClr val="002060"/>
              </a:solidFill>
              <a:latin typeface="AR CENA" pitchFamily="2" charset="0"/>
            </a:endParaRPr>
          </a:p>
        </p:txBody>
      </p:sp>
      <p:sp>
        <p:nvSpPr>
          <p:cNvPr id="3" name="Rounded Rectangle 101">
            <a:extLst>
              <a:ext uri="{FF2B5EF4-FFF2-40B4-BE49-F238E27FC236}">
                <a16:creationId xmlns:a16="http://schemas.microsoft.com/office/drawing/2014/main" id="{EF7687B1-1373-48F8-AD99-B8DB06FC5D0C}"/>
              </a:ext>
            </a:extLst>
          </p:cNvPr>
          <p:cNvSpPr/>
          <p:nvPr/>
        </p:nvSpPr>
        <p:spPr>
          <a:xfrm rot="18900000">
            <a:off x="5458589" y="3339585"/>
            <a:ext cx="1183827" cy="1183827"/>
          </a:xfrm>
          <a:prstGeom prst="roundRect">
            <a:avLst>
              <a:gd name="adj" fmla="val 1561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B35387-DBDD-4CF4-90F1-F05DDA04FBB2}"/>
              </a:ext>
            </a:extLst>
          </p:cNvPr>
          <p:cNvGrpSpPr/>
          <p:nvPr/>
        </p:nvGrpSpPr>
        <p:grpSpPr>
          <a:xfrm>
            <a:off x="6216301" y="2092034"/>
            <a:ext cx="1980000" cy="1811627"/>
            <a:chOff x="4678493" y="1987706"/>
            <a:chExt cx="2712942" cy="1811627"/>
          </a:xfrm>
        </p:grpSpPr>
        <p:sp>
          <p:nvSpPr>
            <p:cNvPr id="5" name="Right Arrow 51">
              <a:extLst>
                <a:ext uri="{FF2B5EF4-FFF2-40B4-BE49-F238E27FC236}">
                  <a16:creationId xmlns:a16="http://schemas.microsoft.com/office/drawing/2014/main" id="{CDA28C53-400B-4CD2-83BE-441EC5FBFD5E}"/>
                </a:ext>
              </a:extLst>
            </p:cNvPr>
            <p:cNvSpPr/>
            <p:nvPr/>
          </p:nvSpPr>
          <p:spPr>
            <a:xfrm>
              <a:off x="5869620" y="1987706"/>
              <a:ext cx="1521815" cy="753796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Isosceles Triangle 29">
              <a:extLst>
                <a:ext uri="{FF2B5EF4-FFF2-40B4-BE49-F238E27FC236}">
                  <a16:creationId xmlns:a16="http://schemas.microsoft.com/office/drawing/2014/main" id="{0415205E-9826-48F3-BCF6-A062A5D35810}"/>
                </a:ext>
              </a:extLst>
            </p:cNvPr>
            <p:cNvSpPr/>
            <p:nvPr/>
          </p:nvSpPr>
          <p:spPr>
            <a:xfrm rot="16200000">
              <a:off x="4465302" y="2390078"/>
              <a:ext cx="1622446" cy="1196064"/>
            </a:xfrm>
            <a:custGeom>
              <a:avLst/>
              <a:gdLst>
                <a:gd name="connsiteX0" fmla="*/ 0 w 389393"/>
                <a:gd name="connsiteY0" fmla="*/ 1077005 h 1077005"/>
                <a:gd name="connsiteX1" fmla="*/ 0 w 389393"/>
                <a:gd name="connsiteY1" fmla="*/ 0 h 1077005"/>
                <a:gd name="connsiteX2" fmla="*/ 389393 w 389393"/>
                <a:gd name="connsiteY2" fmla="*/ 1077005 h 1077005"/>
                <a:gd name="connsiteX3" fmla="*/ 0 w 389393"/>
                <a:gd name="connsiteY3" fmla="*/ 1077005 h 1077005"/>
                <a:gd name="connsiteX0" fmla="*/ 781050 w 1170443"/>
                <a:gd name="connsiteY0" fmla="*/ 943655 h 943655"/>
                <a:gd name="connsiteX1" fmla="*/ 0 w 1170443"/>
                <a:gd name="connsiteY1" fmla="*/ 0 h 943655"/>
                <a:gd name="connsiteX2" fmla="*/ 1170443 w 1170443"/>
                <a:gd name="connsiteY2" fmla="*/ 943655 h 943655"/>
                <a:gd name="connsiteX3" fmla="*/ 781050 w 1170443"/>
                <a:gd name="connsiteY3" fmla="*/ 943655 h 943655"/>
                <a:gd name="connsiteX0" fmla="*/ 776026 w 1170443"/>
                <a:gd name="connsiteY0" fmla="*/ 948417 h 948417"/>
                <a:gd name="connsiteX1" fmla="*/ 0 w 1170443"/>
                <a:gd name="connsiteY1" fmla="*/ 0 h 948417"/>
                <a:gd name="connsiteX2" fmla="*/ 1170443 w 1170443"/>
                <a:gd name="connsiteY2" fmla="*/ 943655 h 948417"/>
                <a:gd name="connsiteX3" fmla="*/ 776026 w 1170443"/>
                <a:gd name="connsiteY3" fmla="*/ 948417 h 948417"/>
                <a:gd name="connsiteX0" fmla="*/ 776026 w 1170443"/>
                <a:gd name="connsiteY0" fmla="*/ 948417 h 952860"/>
                <a:gd name="connsiteX1" fmla="*/ 0 w 1170443"/>
                <a:gd name="connsiteY1" fmla="*/ 0 h 952860"/>
                <a:gd name="connsiteX2" fmla="*/ 1170443 w 1170443"/>
                <a:gd name="connsiteY2" fmla="*/ 952860 h 952860"/>
                <a:gd name="connsiteX3" fmla="*/ 776026 w 1170443"/>
                <a:gd name="connsiteY3" fmla="*/ 948417 h 952860"/>
                <a:gd name="connsiteX0" fmla="*/ 776026 w 1163968"/>
                <a:gd name="connsiteY0" fmla="*/ 948417 h 952863"/>
                <a:gd name="connsiteX1" fmla="*/ 0 w 1163968"/>
                <a:gd name="connsiteY1" fmla="*/ 0 h 952863"/>
                <a:gd name="connsiteX2" fmla="*/ 1163968 w 1163968"/>
                <a:gd name="connsiteY2" fmla="*/ 952863 h 952863"/>
                <a:gd name="connsiteX3" fmla="*/ 776026 w 1163968"/>
                <a:gd name="connsiteY3" fmla="*/ 948417 h 952863"/>
                <a:gd name="connsiteX0" fmla="*/ 776026 w 1168993"/>
                <a:gd name="connsiteY0" fmla="*/ 948417 h 955244"/>
                <a:gd name="connsiteX1" fmla="*/ 0 w 1168993"/>
                <a:gd name="connsiteY1" fmla="*/ 0 h 955244"/>
                <a:gd name="connsiteX2" fmla="*/ 1168993 w 1168993"/>
                <a:gd name="connsiteY2" fmla="*/ 955244 h 955244"/>
                <a:gd name="connsiteX3" fmla="*/ 776026 w 1168993"/>
                <a:gd name="connsiteY3" fmla="*/ 948417 h 955244"/>
                <a:gd name="connsiteX0" fmla="*/ 776026 w 1161456"/>
                <a:gd name="connsiteY0" fmla="*/ 948417 h 948417"/>
                <a:gd name="connsiteX1" fmla="*/ 0 w 1161456"/>
                <a:gd name="connsiteY1" fmla="*/ 0 h 948417"/>
                <a:gd name="connsiteX2" fmla="*/ 1161456 w 1161456"/>
                <a:gd name="connsiteY2" fmla="*/ 945719 h 948417"/>
                <a:gd name="connsiteX3" fmla="*/ 776026 w 1161456"/>
                <a:gd name="connsiteY3" fmla="*/ 948417 h 948417"/>
                <a:gd name="connsiteX0" fmla="*/ 776026 w 1168992"/>
                <a:gd name="connsiteY0" fmla="*/ 948417 h 950484"/>
                <a:gd name="connsiteX1" fmla="*/ 0 w 1168992"/>
                <a:gd name="connsiteY1" fmla="*/ 0 h 950484"/>
                <a:gd name="connsiteX2" fmla="*/ 1168992 w 1168992"/>
                <a:gd name="connsiteY2" fmla="*/ 950484 h 950484"/>
                <a:gd name="connsiteX3" fmla="*/ 776026 w 1168992"/>
                <a:gd name="connsiteY3" fmla="*/ 948417 h 950484"/>
                <a:gd name="connsiteX0" fmla="*/ 776026 w 1176528"/>
                <a:gd name="connsiteY0" fmla="*/ 948417 h 950487"/>
                <a:gd name="connsiteX1" fmla="*/ 0 w 1176528"/>
                <a:gd name="connsiteY1" fmla="*/ 0 h 950487"/>
                <a:gd name="connsiteX2" fmla="*/ 1176528 w 1176528"/>
                <a:gd name="connsiteY2" fmla="*/ 950487 h 950487"/>
                <a:gd name="connsiteX3" fmla="*/ 776026 w 1176528"/>
                <a:gd name="connsiteY3" fmla="*/ 948417 h 950487"/>
                <a:gd name="connsiteX0" fmla="*/ 776026 w 1168992"/>
                <a:gd name="connsiteY0" fmla="*/ 948417 h 950490"/>
                <a:gd name="connsiteX1" fmla="*/ 0 w 1168992"/>
                <a:gd name="connsiteY1" fmla="*/ 0 h 950490"/>
                <a:gd name="connsiteX2" fmla="*/ 1168992 w 1168992"/>
                <a:gd name="connsiteY2" fmla="*/ 950490 h 950490"/>
                <a:gd name="connsiteX3" fmla="*/ 776026 w 1168992"/>
                <a:gd name="connsiteY3" fmla="*/ 948417 h 950490"/>
                <a:gd name="connsiteX0" fmla="*/ 776026 w 1168991"/>
                <a:gd name="connsiteY0" fmla="*/ 948417 h 948417"/>
                <a:gd name="connsiteX1" fmla="*/ 0 w 1168991"/>
                <a:gd name="connsiteY1" fmla="*/ 0 h 948417"/>
                <a:gd name="connsiteX2" fmla="*/ 1168991 w 1168991"/>
                <a:gd name="connsiteY2" fmla="*/ 948111 h 948417"/>
                <a:gd name="connsiteX3" fmla="*/ 776026 w 1168991"/>
                <a:gd name="connsiteY3" fmla="*/ 948417 h 948417"/>
                <a:gd name="connsiteX0" fmla="*/ 1318642 w 1711607"/>
                <a:gd name="connsiteY0" fmla="*/ 1196064 h 1196064"/>
                <a:gd name="connsiteX1" fmla="*/ 0 w 1711607"/>
                <a:gd name="connsiteY1" fmla="*/ 0 h 1196064"/>
                <a:gd name="connsiteX2" fmla="*/ 1711607 w 1711607"/>
                <a:gd name="connsiteY2" fmla="*/ 1195758 h 1196064"/>
                <a:gd name="connsiteX3" fmla="*/ 1318642 w 1711607"/>
                <a:gd name="connsiteY3" fmla="*/ 1196064 h 119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1607" h="1196064">
                  <a:moveTo>
                    <a:pt x="1318642" y="1196064"/>
                  </a:moveTo>
                  <a:lnTo>
                    <a:pt x="0" y="0"/>
                  </a:lnTo>
                  <a:lnTo>
                    <a:pt x="1711607" y="1195758"/>
                  </a:lnTo>
                  <a:lnTo>
                    <a:pt x="1318642" y="1196064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1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B730C7-5888-4462-B937-89F28F452BE0}"/>
              </a:ext>
            </a:extLst>
          </p:cNvPr>
          <p:cNvGrpSpPr/>
          <p:nvPr/>
        </p:nvGrpSpPr>
        <p:grpSpPr>
          <a:xfrm flipV="1">
            <a:off x="6230205" y="3946196"/>
            <a:ext cx="1966097" cy="1754475"/>
            <a:chOff x="4697542" y="1987706"/>
            <a:chExt cx="2693893" cy="1754475"/>
          </a:xfrm>
        </p:grpSpPr>
        <p:sp>
          <p:nvSpPr>
            <p:cNvPr id="8" name="Right Arrow 49">
              <a:extLst>
                <a:ext uri="{FF2B5EF4-FFF2-40B4-BE49-F238E27FC236}">
                  <a16:creationId xmlns:a16="http://schemas.microsoft.com/office/drawing/2014/main" id="{D8633562-513A-41B1-8CA5-711A0EA10B39}"/>
                </a:ext>
              </a:extLst>
            </p:cNvPr>
            <p:cNvSpPr/>
            <p:nvPr/>
          </p:nvSpPr>
          <p:spPr>
            <a:xfrm>
              <a:off x="5869620" y="1987706"/>
              <a:ext cx="1521815" cy="753796"/>
            </a:xfrm>
            <a:prstGeom prst="right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29">
              <a:extLst>
                <a:ext uri="{FF2B5EF4-FFF2-40B4-BE49-F238E27FC236}">
                  <a16:creationId xmlns:a16="http://schemas.microsoft.com/office/drawing/2014/main" id="{9DF53DEB-FDE0-48F6-8164-1C54C1B36965}"/>
                </a:ext>
              </a:extLst>
            </p:cNvPr>
            <p:cNvSpPr/>
            <p:nvPr/>
          </p:nvSpPr>
          <p:spPr>
            <a:xfrm rot="16200000">
              <a:off x="4503403" y="2371026"/>
              <a:ext cx="1565294" cy="1177015"/>
            </a:xfrm>
            <a:custGeom>
              <a:avLst/>
              <a:gdLst>
                <a:gd name="connsiteX0" fmla="*/ 0 w 389393"/>
                <a:gd name="connsiteY0" fmla="*/ 1077005 h 1077005"/>
                <a:gd name="connsiteX1" fmla="*/ 0 w 389393"/>
                <a:gd name="connsiteY1" fmla="*/ 0 h 1077005"/>
                <a:gd name="connsiteX2" fmla="*/ 389393 w 389393"/>
                <a:gd name="connsiteY2" fmla="*/ 1077005 h 1077005"/>
                <a:gd name="connsiteX3" fmla="*/ 0 w 389393"/>
                <a:gd name="connsiteY3" fmla="*/ 1077005 h 1077005"/>
                <a:gd name="connsiteX0" fmla="*/ 781050 w 1170443"/>
                <a:gd name="connsiteY0" fmla="*/ 943655 h 943655"/>
                <a:gd name="connsiteX1" fmla="*/ 0 w 1170443"/>
                <a:gd name="connsiteY1" fmla="*/ 0 h 943655"/>
                <a:gd name="connsiteX2" fmla="*/ 1170443 w 1170443"/>
                <a:gd name="connsiteY2" fmla="*/ 943655 h 943655"/>
                <a:gd name="connsiteX3" fmla="*/ 781050 w 1170443"/>
                <a:gd name="connsiteY3" fmla="*/ 943655 h 943655"/>
                <a:gd name="connsiteX0" fmla="*/ 776026 w 1170443"/>
                <a:gd name="connsiteY0" fmla="*/ 948417 h 948417"/>
                <a:gd name="connsiteX1" fmla="*/ 0 w 1170443"/>
                <a:gd name="connsiteY1" fmla="*/ 0 h 948417"/>
                <a:gd name="connsiteX2" fmla="*/ 1170443 w 1170443"/>
                <a:gd name="connsiteY2" fmla="*/ 943655 h 948417"/>
                <a:gd name="connsiteX3" fmla="*/ 776026 w 1170443"/>
                <a:gd name="connsiteY3" fmla="*/ 948417 h 948417"/>
                <a:gd name="connsiteX0" fmla="*/ 776026 w 1170443"/>
                <a:gd name="connsiteY0" fmla="*/ 948417 h 952860"/>
                <a:gd name="connsiteX1" fmla="*/ 0 w 1170443"/>
                <a:gd name="connsiteY1" fmla="*/ 0 h 952860"/>
                <a:gd name="connsiteX2" fmla="*/ 1170443 w 1170443"/>
                <a:gd name="connsiteY2" fmla="*/ 952860 h 952860"/>
                <a:gd name="connsiteX3" fmla="*/ 776026 w 1170443"/>
                <a:gd name="connsiteY3" fmla="*/ 948417 h 952860"/>
                <a:gd name="connsiteX0" fmla="*/ 776026 w 1163968"/>
                <a:gd name="connsiteY0" fmla="*/ 948417 h 952863"/>
                <a:gd name="connsiteX1" fmla="*/ 0 w 1163968"/>
                <a:gd name="connsiteY1" fmla="*/ 0 h 952863"/>
                <a:gd name="connsiteX2" fmla="*/ 1163968 w 1163968"/>
                <a:gd name="connsiteY2" fmla="*/ 952863 h 952863"/>
                <a:gd name="connsiteX3" fmla="*/ 776026 w 1163968"/>
                <a:gd name="connsiteY3" fmla="*/ 948417 h 952863"/>
                <a:gd name="connsiteX0" fmla="*/ 776026 w 1168993"/>
                <a:gd name="connsiteY0" fmla="*/ 948417 h 955244"/>
                <a:gd name="connsiteX1" fmla="*/ 0 w 1168993"/>
                <a:gd name="connsiteY1" fmla="*/ 0 h 955244"/>
                <a:gd name="connsiteX2" fmla="*/ 1168993 w 1168993"/>
                <a:gd name="connsiteY2" fmla="*/ 955244 h 955244"/>
                <a:gd name="connsiteX3" fmla="*/ 776026 w 1168993"/>
                <a:gd name="connsiteY3" fmla="*/ 948417 h 955244"/>
                <a:gd name="connsiteX0" fmla="*/ 776026 w 1161456"/>
                <a:gd name="connsiteY0" fmla="*/ 948417 h 948417"/>
                <a:gd name="connsiteX1" fmla="*/ 0 w 1161456"/>
                <a:gd name="connsiteY1" fmla="*/ 0 h 948417"/>
                <a:gd name="connsiteX2" fmla="*/ 1161456 w 1161456"/>
                <a:gd name="connsiteY2" fmla="*/ 945719 h 948417"/>
                <a:gd name="connsiteX3" fmla="*/ 776026 w 1161456"/>
                <a:gd name="connsiteY3" fmla="*/ 948417 h 948417"/>
                <a:gd name="connsiteX0" fmla="*/ 776026 w 1168992"/>
                <a:gd name="connsiteY0" fmla="*/ 948417 h 950484"/>
                <a:gd name="connsiteX1" fmla="*/ 0 w 1168992"/>
                <a:gd name="connsiteY1" fmla="*/ 0 h 950484"/>
                <a:gd name="connsiteX2" fmla="*/ 1168992 w 1168992"/>
                <a:gd name="connsiteY2" fmla="*/ 950484 h 950484"/>
                <a:gd name="connsiteX3" fmla="*/ 776026 w 1168992"/>
                <a:gd name="connsiteY3" fmla="*/ 948417 h 950484"/>
                <a:gd name="connsiteX0" fmla="*/ 776026 w 1176528"/>
                <a:gd name="connsiteY0" fmla="*/ 948417 h 950487"/>
                <a:gd name="connsiteX1" fmla="*/ 0 w 1176528"/>
                <a:gd name="connsiteY1" fmla="*/ 0 h 950487"/>
                <a:gd name="connsiteX2" fmla="*/ 1176528 w 1176528"/>
                <a:gd name="connsiteY2" fmla="*/ 950487 h 950487"/>
                <a:gd name="connsiteX3" fmla="*/ 776026 w 1176528"/>
                <a:gd name="connsiteY3" fmla="*/ 948417 h 950487"/>
                <a:gd name="connsiteX0" fmla="*/ 776026 w 1168992"/>
                <a:gd name="connsiteY0" fmla="*/ 948417 h 950490"/>
                <a:gd name="connsiteX1" fmla="*/ 0 w 1168992"/>
                <a:gd name="connsiteY1" fmla="*/ 0 h 950490"/>
                <a:gd name="connsiteX2" fmla="*/ 1168992 w 1168992"/>
                <a:gd name="connsiteY2" fmla="*/ 950490 h 950490"/>
                <a:gd name="connsiteX3" fmla="*/ 776026 w 1168992"/>
                <a:gd name="connsiteY3" fmla="*/ 948417 h 950490"/>
                <a:gd name="connsiteX0" fmla="*/ 776026 w 1168991"/>
                <a:gd name="connsiteY0" fmla="*/ 948417 h 948417"/>
                <a:gd name="connsiteX1" fmla="*/ 0 w 1168991"/>
                <a:gd name="connsiteY1" fmla="*/ 0 h 948417"/>
                <a:gd name="connsiteX2" fmla="*/ 1168991 w 1168991"/>
                <a:gd name="connsiteY2" fmla="*/ 948111 h 948417"/>
                <a:gd name="connsiteX3" fmla="*/ 776026 w 1168991"/>
                <a:gd name="connsiteY3" fmla="*/ 948417 h 948417"/>
                <a:gd name="connsiteX0" fmla="*/ 1258349 w 1651314"/>
                <a:gd name="connsiteY0" fmla="*/ 1177015 h 1177015"/>
                <a:gd name="connsiteX1" fmla="*/ 0 w 1651314"/>
                <a:gd name="connsiteY1" fmla="*/ 0 h 1177015"/>
                <a:gd name="connsiteX2" fmla="*/ 1651314 w 1651314"/>
                <a:gd name="connsiteY2" fmla="*/ 1176709 h 1177015"/>
                <a:gd name="connsiteX3" fmla="*/ 1258349 w 1651314"/>
                <a:gd name="connsiteY3" fmla="*/ 1177015 h 11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314" h="1177015">
                  <a:moveTo>
                    <a:pt x="1258349" y="1177015"/>
                  </a:moveTo>
                  <a:lnTo>
                    <a:pt x="0" y="0"/>
                  </a:lnTo>
                  <a:lnTo>
                    <a:pt x="1651314" y="1176709"/>
                  </a:lnTo>
                  <a:lnTo>
                    <a:pt x="1258349" y="1177015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6">
                    <a:lumMod val="1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B9F6E-9C99-4E67-A7EC-BD51A32058B6}"/>
              </a:ext>
            </a:extLst>
          </p:cNvPr>
          <p:cNvGrpSpPr/>
          <p:nvPr/>
        </p:nvGrpSpPr>
        <p:grpSpPr>
          <a:xfrm>
            <a:off x="6251060" y="3554599"/>
            <a:ext cx="1945242" cy="753796"/>
            <a:chOff x="4726118" y="1987706"/>
            <a:chExt cx="2665317" cy="753796"/>
          </a:xfrm>
        </p:grpSpPr>
        <p:sp>
          <p:nvSpPr>
            <p:cNvPr id="11" name="Right Arrow 47">
              <a:extLst>
                <a:ext uri="{FF2B5EF4-FFF2-40B4-BE49-F238E27FC236}">
                  <a16:creationId xmlns:a16="http://schemas.microsoft.com/office/drawing/2014/main" id="{0C215841-81E0-483D-9103-809BA3B37799}"/>
                </a:ext>
              </a:extLst>
            </p:cNvPr>
            <p:cNvSpPr/>
            <p:nvPr/>
          </p:nvSpPr>
          <p:spPr>
            <a:xfrm>
              <a:off x="5869620" y="1987706"/>
              <a:ext cx="1521815" cy="753796"/>
            </a:xfrm>
            <a:prstGeom prst="right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2" name="Isosceles Triangle 29">
              <a:extLst>
                <a:ext uri="{FF2B5EF4-FFF2-40B4-BE49-F238E27FC236}">
                  <a16:creationId xmlns:a16="http://schemas.microsoft.com/office/drawing/2014/main" id="{144749B7-4041-4407-AEBF-70A4559AB680}"/>
                </a:ext>
              </a:extLst>
            </p:cNvPr>
            <p:cNvSpPr/>
            <p:nvPr/>
          </p:nvSpPr>
          <p:spPr>
            <a:xfrm rot="16200000">
              <a:off x="5114090" y="1788914"/>
              <a:ext cx="372495" cy="1148439"/>
            </a:xfrm>
            <a:custGeom>
              <a:avLst/>
              <a:gdLst>
                <a:gd name="connsiteX0" fmla="*/ 0 w 389393"/>
                <a:gd name="connsiteY0" fmla="*/ 1077005 h 1077005"/>
                <a:gd name="connsiteX1" fmla="*/ 0 w 389393"/>
                <a:gd name="connsiteY1" fmla="*/ 0 h 1077005"/>
                <a:gd name="connsiteX2" fmla="*/ 389393 w 389393"/>
                <a:gd name="connsiteY2" fmla="*/ 1077005 h 1077005"/>
                <a:gd name="connsiteX3" fmla="*/ 0 w 389393"/>
                <a:gd name="connsiteY3" fmla="*/ 1077005 h 1077005"/>
                <a:gd name="connsiteX0" fmla="*/ 781050 w 1170443"/>
                <a:gd name="connsiteY0" fmla="*/ 943655 h 943655"/>
                <a:gd name="connsiteX1" fmla="*/ 0 w 1170443"/>
                <a:gd name="connsiteY1" fmla="*/ 0 h 943655"/>
                <a:gd name="connsiteX2" fmla="*/ 1170443 w 1170443"/>
                <a:gd name="connsiteY2" fmla="*/ 943655 h 943655"/>
                <a:gd name="connsiteX3" fmla="*/ 781050 w 1170443"/>
                <a:gd name="connsiteY3" fmla="*/ 943655 h 943655"/>
                <a:gd name="connsiteX0" fmla="*/ 776026 w 1170443"/>
                <a:gd name="connsiteY0" fmla="*/ 948417 h 948417"/>
                <a:gd name="connsiteX1" fmla="*/ 0 w 1170443"/>
                <a:gd name="connsiteY1" fmla="*/ 0 h 948417"/>
                <a:gd name="connsiteX2" fmla="*/ 1170443 w 1170443"/>
                <a:gd name="connsiteY2" fmla="*/ 943655 h 948417"/>
                <a:gd name="connsiteX3" fmla="*/ 776026 w 1170443"/>
                <a:gd name="connsiteY3" fmla="*/ 948417 h 948417"/>
                <a:gd name="connsiteX0" fmla="*/ 776026 w 1170443"/>
                <a:gd name="connsiteY0" fmla="*/ 948417 h 952860"/>
                <a:gd name="connsiteX1" fmla="*/ 0 w 1170443"/>
                <a:gd name="connsiteY1" fmla="*/ 0 h 952860"/>
                <a:gd name="connsiteX2" fmla="*/ 1170443 w 1170443"/>
                <a:gd name="connsiteY2" fmla="*/ 952860 h 952860"/>
                <a:gd name="connsiteX3" fmla="*/ 776026 w 1170443"/>
                <a:gd name="connsiteY3" fmla="*/ 948417 h 952860"/>
                <a:gd name="connsiteX0" fmla="*/ 776026 w 1163968"/>
                <a:gd name="connsiteY0" fmla="*/ 948417 h 952863"/>
                <a:gd name="connsiteX1" fmla="*/ 0 w 1163968"/>
                <a:gd name="connsiteY1" fmla="*/ 0 h 952863"/>
                <a:gd name="connsiteX2" fmla="*/ 1163968 w 1163968"/>
                <a:gd name="connsiteY2" fmla="*/ 952863 h 952863"/>
                <a:gd name="connsiteX3" fmla="*/ 776026 w 1163968"/>
                <a:gd name="connsiteY3" fmla="*/ 948417 h 952863"/>
                <a:gd name="connsiteX0" fmla="*/ 776026 w 1168993"/>
                <a:gd name="connsiteY0" fmla="*/ 948417 h 955244"/>
                <a:gd name="connsiteX1" fmla="*/ 0 w 1168993"/>
                <a:gd name="connsiteY1" fmla="*/ 0 h 955244"/>
                <a:gd name="connsiteX2" fmla="*/ 1168993 w 1168993"/>
                <a:gd name="connsiteY2" fmla="*/ 955244 h 955244"/>
                <a:gd name="connsiteX3" fmla="*/ 776026 w 1168993"/>
                <a:gd name="connsiteY3" fmla="*/ 948417 h 955244"/>
                <a:gd name="connsiteX0" fmla="*/ 776026 w 1161456"/>
                <a:gd name="connsiteY0" fmla="*/ 948417 h 948417"/>
                <a:gd name="connsiteX1" fmla="*/ 0 w 1161456"/>
                <a:gd name="connsiteY1" fmla="*/ 0 h 948417"/>
                <a:gd name="connsiteX2" fmla="*/ 1161456 w 1161456"/>
                <a:gd name="connsiteY2" fmla="*/ 945719 h 948417"/>
                <a:gd name="connsiteX3" fmla="*/ 776026 w 1161456"/>
                <a:gd name="connsiteY3" fmla="*/ 948417 h 948417"/>
                <a:gd name="connsiteX0" fmla="*/ 776026 w 1168992"/>
                <a:gd name="connsiteY0" fmla="*/ 948417 h 950484"/>
                <a:gd name="connsiteX1" fmla="*/ 0 w 1168992"/>
                <a:gd name="connsiteY1" fmla="*/ 0 h 950484"/>
                <a:gd name="connsiteX2" fmla="*/ 1168992 w 1168992"/>
                <a:gd name="connsiteY2" fmla="*/ 950484 h 950484"/>
                <a:gd name="connsiteX3" fmla="*/ 776026 w 1168992"/>
                <a:gd name="connsiteY3" fmla="*/ 948417 h 950484"/>
                <a:gd name="connsiteX0" fmla="*/ 776026 w 1176528"/>
                <a:gd name="connsiteY0" fmla="*/ 948417 h 950487"/>
                <a:gd name="connsiteX1" fmla="*/ 0 w 1176528"/>
                <a:gd name="connsiteY1" fmla="*/ 0 h 950487"/>
                <a:gd name="connsiteX2" fmla="*/ 1176528 w 1176528"/>
                <a:gd name="connsiteY2" fmla="*/ 950487 h 950487"/>
                <a:gd name="connsiteX3" fmla="*/ 776026 w 1176528"/>
                <a:gd name="connsiteY3" fmla="*/ 948417 h 950487"/>
                <a:gd name="connsiteX0" fmla="*/ 776026 w 1168992"/>
                <a:gd name="connsiteY0" fmla="*/ 948417 h 950490"/>
                <a:gd name="connsiteX1" fmla="*/ 0 w 1168992"/>
                <a:gd name="connsiteY1" fmla="*/ 0 h 950490"/>
                <a:gd name="connsiteX2" fmla="*/ 1168992 w 1168992"/>
                <a:gd name="connsiteY2" fmla="*/ 950490 h 950490"/>
                <a:gd name="connsiteX3" fmla="*/ 776026 w 1168992"/>
                <a:gd name="connsiteY3" fmla="*/ 948417 h 950490"/>
                <a:gd name="connsiteX0" fmla="*/ 776026 w 1168991"/>
                <a:gd name="connsiteY0" fmla="*/ 948417 h 948417"/>
                <a:gd name="connsiteX1" fmla="*/ 0 w 1168991"/>
                <a:gd name="connsiteY1" fmla="*/ 0 h 948417"/>
                <a:gd name="connsiteX2" fmla="*/ 1168991 w 1168991"/>
                <a:gd name="connsiteY2" fmla="*/ 948111 h 948417"/>
                <a:gd name="connsiteX3" fmla="*/ 776026 w 1168991"/>
                <a:gd name="connsiteY3" fmla="*/ 948417 h 948417"/>
                <a:gd name="connsiteX0" fmla="*/ 0 w 392965"/>
                <a:gd name="connsiteY0" fmla="*/ 595989 h 595989"/>
                <a:gd name="connsiteX1" fmla="*/ 148430 w 392965"/>
                <a:gd name="connsiteY1" fmla="*/ 0 h 595989"/>
                <a:gd name="connsiteX2" fmla="*/ 392965 w 392965"/>
                <a:gd name="connsiteY2" fmla="*/ 595683 h 595989"/>
                <a:gd name="connsiteX3" fmla="*/ 0 w 392965"/>
                <a:gd name="connsiteY3" fmla="*/ 595989 h 595989"/>
                <a:gd name="connsiteX0" fmla="*/ 0 w 392965"/>
                <a:gd name="connsiteY0" fmla="*/ 1148439 h 1148439"/>
                <a:gd name="connsiteX1" fmla="*/ 148430 w 392965"/>
                <a:gd name="connsiteY1" fmla="*/ 0 h 1148439"/>
                <a:gd name="connsiteX2" fmla="*/ 392965 w 392965"/>
                <a:gd name="connsiteY2" fmla="*/ 1148133 h 1148439"/>
                <a:gd name="connsiteX3" fmla="*/ 0 w 392965"/>
                <a:gd name="connsiteY3" fmla="*/ 1148439 h 114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5" h="1148439">
                  <a:moveTo>
                    <a:pt x="0" y="1148439"/>
                  </a:moveTo>
                  <a:lnTo>
                    <a:pt x="148430" y="0"/>
                  </a:lnTo>
                  <a:lnTo>
                    <a:pt x="392965" y="1148133"/>
                  </a:lnTo>
                  <a:lnTo>
                    <a:pt x="0" y="1148439"/>
                  </a:lnTo>
                  <a:close/>
                </a:path>
              </a:pathLst>
            </a:custGeom>
            <a:gradFill>
              <a:gsLst>
                <a:gs pos="50000">
                  <a:schemeClr val="accent4">
                    <a:lumMod val="10000"/>
                  </a:schemeClr>
                </a:gs>
                <a:gs pos="0">
                  <a:schemeClr val="accent4"/>
                </a:gs>
                <a:gs pos="100000">
                  <a:schemeClr val="accent4">
                    <a:lumMod val="1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745B97-5424-4193-9D5B-BB8E7D0DD657}"/>
              </a:ext>
            </a:extLst>
          </p:cNvPr>
          <p:cNvGrpSpPr/>
          <p:nvPr/>
        </p:nvGrpSpPr>
        <p:grpSpPr>
          <a:xfrm flipH="1">
            <a:off x="3938129" y="2092034"/>
            <a:ext cx="1980000" cy="1811627"/>
            <a:chOff x="4678493" y="1987706"/>
            <a:chExt cx="2712942" cy="1811627"/>
          </a:xfrm>
        </p:grpSpPr>
        <p:sp>
          <p:nvSpPr>
            <p:cNvPr id="14" name="Right Arrow 61">
              <a:extLst>
                <a:ext uri="{FF2B5EF4-FFF2-40B4-BE49-F238E27FC236}">
                  <a16:creationId xmlns:a16="http://schemas.microsoft.com/office/drawing/2014/main" id="{A33C685D-149E-4B8F-B031-88A5BD0C42F1}"/>
                </a:ext>
              </a:extLst>
            </p:cNvPr>
            <p:cNvSpPr/>
            <p:nvPr/>
          </p:nvSpPr>
          <p:spPr>
            <a:xfrm>
              <a:off x="5869620" y="1987706"/>
              <a:ext cx="1521815" cy="753796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29">
              <a:extLst>
                <a:ext uri="{FF2B5EF4-FFF2-40B4-BE49-F238E27FC236}">
                  <a16:creationId xmlns:a16="http://schemas.microsoft.com/office/drawing/2014/main" id="{D9EA82BE-75E2-4B73-8F08-AADDA7C4FFF1}"/>
                </a:ext>
              </a:extLst>
            </p:cNvPr>
            <p:cNvSpPr/>
            <p:nvPr/>
          </p:nvSpPr>
          <p:spPr>
            <a:xfrm rot="16200000">
              <a:off x="4465302" y="2390078"/>
              <a:ext cx="1622446" cy="1196064"/>
            </a:xfrm>
            <a:custGeom>
              <a:avLst/>
              <a:gdLst>
                <a:gd name="connsiteX0" fmla="*/ 0 w 389393"/>
                <a:gd name="connsiteY0" fmla="*/ 1077005 h 1077005"/>
                <a:gd name="connsiteX1" fmla="*/ 0 w 389393"/>
                <a:gd name="connsiteY1" fmla="*/ 0 h 1077005"/>
                <a:gd name="connsiteX2" fmla="*/ 389393 w 389393"/>
                <a:gd name="connsiteY2" fmla="*/ 1077005 h 1077005"/>
                <a:gd name="connsiteX3" fmla="*/ 0 w 389393"/>
                <a:gd name="connsiteY3" fmla="*/ 1077005 h 1077005"/>
                <a:gd name="connsiteX0" fmla="*/ 781050 w 1170443"/>
                <a:gd name="connsiteY0" fmla="*/ 943655 h 943655"/>
                <a:gd name="connsiteX1" fmla="*/ 0 w 1170443"/>
                <a:gd name="connsiteY1" fmla="*/ 0 h 943655"/>
                <a:gd name="connsiteX2" fmla="*/ 1170443 w 1170443"/>
                <a:gd name="connsiteY2" fmla="*/ 943655 h 943655"/>
                <a:gd name="connsiteX3" fmla="*/ 781050 w 1170443"/>
                <a:gd name="connsiteY3" fmla="*/ 943655 h 943655"/>
                <a:gd name="connsiteX0" fmla="*/ 776026 w 1170443"/>
                <a:gd name="connsiteY0" fmla="*/ 948417 h 948417"/>
                <a:gd name="connsiteX1" fmla="*/ 0 w 1170443"/>
                <a:gd name="connsiteY1" fmla="*/ 0 h 948417"/>
                <a:gd name="connsiteX2" fmla="*/ 1170443 w 1170443"/>
                <a:gd name="connsiteY2" fmla="*/ 943655 h 948417"/>
                <a:gd name="connsiteX3" fmla="*/ 776026 w 1170443"/>
                <a:gd name="connsiteY3" fmla="*/ 948417 h 948417"/>
                <a:gd name="connsiteX0" fmla="*/ 776026 w 1170443"/>
                <a:gd name="connsiteY0" fmla="*/ 948417 h 952860"/>
                <a:gd name="connsiteX1" fmla="*/ 0 w 1170443"/>
                <a:gd name="connsiteY1" fmla="*/ 0 h 952860"/>
                <a:gd name="connsiteX2" fmla="*/ 1170443 w 1170443"/>
                <a:gd name="connsiteY2" fmla="*/ 952860 h 952860"/>
                <a:gd name="connsiteX3" fmla="*/ 776026 w 1170443"/>
                <a:gd name="connsiteY3" fmla="*/ 948417 h 952860"/>
                <a:gd name="connsiteX0" fmla="*/ 776026 w 1163968"/>
                <a:gd name="connsiteY0" fmla="*/ 948417 h 952863"/>
                <a:gd name="connsiteX1" fmla="*/ 0 w 1163968"/>
                <a:gd name="connsiteY1" fmla="*/ 0 h 952863"/>
                <a:gd name="connsiteX2" fmla="*/ 1163968 w 1163968"/>
                <a:gd name="connsiteY2" fmla="*/ 952863 h 952863"/>
                <a:gd name="connsiteX3" fmla="*/ 776026 w 1163968"/>
                <a:gd name="connsiteY3" fmla="*/ 948417 h 952863"/>
                <a:gd name="connsiteX0" fmla="*/ 776026 w 1168993"/>
                <a:gd name="connsiteY0" fmla="*/ 948417 h 955244"/>
                <a:gd name="connsiteX1" fmla="*/ 0 w 1168993"/>
                <a:gd name="connsiteY1" fmla="*/ 0 h 955244"/>
                <a:gd name="connsiteX2" fmla="*/ 1168993 w 1168993"/>
                <a:gd name="connsiteY2" fmla="*/ 955244 h 955244"/>
                <a:gd name="connsiteX3" fmla="*/ 776026 w 1168993"/>
                <a:gd name="connsiteY3" fmla="*/ 948417 h 955244"/>
                <a:gd name="connsiteX0" fmla="*/ 776026 w 1161456"/>
                <a:gd name="connsiteY0" fmla="*/ 948417 h 948417"/>
                <a:gd name="connsiteX1" fmla="*/ 0 w 1161456"/>
                <a:gd name="connsiteY1" fmla="*/ 0 h 948417"/>
                <a:gd name="connsiteX2" fmla="*/ 1161456 w 1161456"/>
                <a:gd name="connsiteY2" fmla="*/ 945719 h 948417"/>
                <a:gd name="connsiteX3" fmla="*/ 776026 w 1161456"/>
                <a:gd name="connsiteY3" fmla="*/ 948417 h 948417"/>
                <a:gd name="connsiteX0" fmla="*/ 776026 w 1168992"/>
                <a:gd name="connsiteY0" fmla="*/ 948417 h 950484"/>
                <a:gd name="connsiteX1" fmla="*/ 0 w 1168992"/>
                <a:gd name="connsiteY1" fmla="*/ 0 h 950484"/>
                <a:gd name="connsiteX2" fmla="*/ 1168992 w 1168992"/>
                <a:gd name="connsiteY2" fmla="*/ 950484 h 950484"/>
                <a:gd name="connsiteX3" fmla="*/ 776026 w 1168992"/>
                <a:gd name="connsiteY3" fmla="*/ 948417 h 950484"/>
                <a:gd name="connsiteX0" fmla="*/ 776026 w 1176528"/>
                <a:gd name="connsiteY0" fmla="*/ 948417 h 950487"/>
                <a:gd name="connsiteX1" fmla="*/ 0 w 1176528"/>
                <a:gd name="connsiteY1" fmla="*/ 0 h 950487"/>
                <a:gd name="connsiteX2" fmla="*/ 1176528 w 1176528"/>
                <a:gd name="connsiteY2" fmla="*/ 950487 h 950487"/>
                <a:gd name="connsiteX3" fmla="*/ 776026 w 1176528"/>
                <a:gd name="connsiteY3" fmla="*/ 948417 h 950487"/>
                <a:gd name="connsiteX0" fmla="*/ 776026 w 1168992"/>
                <a:gd name="connsiteY0" fmla="*/ 948417 h 950490"/>
                <a:gd name="connsiteX1" fmla="*/ 0 w 1168992"/>
                <a:gd name="connsiteY1" fmla="*/ 0 h 950490"/>
                <a:gd name="connsiteX2" fmla="*/ 1168992 w 1168992"/>
                <a:gd name="connsiteY2" fmla="*/ 950490 h 950490"/>
                <a:gd name="connsiteX3" fmla="*/ 776026 w 1168992"/>
                <a:gd name="connsiteY3" fmla="*/ 948417 h 950490"/>
                <a:gd name="connsiteX0" fmla="*/ 776026 w 1168991"/>
                <a:gd name="connsiteY0" fmla="*/ 948417 h 948417"/>
                <a:gd name="connsiteX1" fmla="*/ 0 w 1168991"/>
                <a:gd name="connsiteY1" fmla="*/ 0 h 948417"/>
                <a:gd name="connsiteX2" fmla="*/ 1168991 w 1168991"/>
                <a:gd name="connsiteY2" fmla="*/ 948111 h 948417"/>
                <a:gd name="connsiteX3" fmla="*/ 776026 w 1168991"/>
                <a:gd name="connsiteY3" fmla="*/ 948417 h 948417"/>
                <a:gd name="connsiteX0" fmla="*/ 1318642 w 1711607"/>
                <a:gd name="connsiteY0" fmla="*/ 1196064 h 1196064"/>
                <a:gd name="connsiteX1" fmla="*/ 0 w 1711607"/>
                <a:gd name="connsiteY1" fmla="*/ 0 h 1196064"/>
                <a:gd name="connsiteX2" fmla="*/ 1711607 w 1711607"/>
                <a:gd name="connsiteY2" fmla="*/ 1195758 h 1196064"/>
                <a:gd name="connsiteX3" fmla="*/ 1318642 w 1711607"/>
                <a:gd name="connsiteY3" fmla="*/ 1196064 h 119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1607" h="1196064">
                  <a:moveTo>
                    <a:pt x="1318642" y="1196064"/>
                  </a:moveTo>
                  <a:lnTo>
                    <a:pt x="0" y="0"/>
                  </a:lnTo>
                  <a:lnTo>
                    <a:pt x="1711607" y="1195758"/>
                  </a:lnTo>
                  <a:lnTo>
                    <a:pt x="1318642" y="119606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1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9F72F6-A447-4912-BE49-7D8E3239CE3E}"/>
              </a:ext>
            </a:extLst>
          </p:cNvPr>
          <p:cNvGrpSpPr/>
          <p:nvPr/>
        </p:nvGrpSpPr>
        <p:grpSpPr>
          <a:xfrm flipH="1" flipV="1">
            <a:off x="3938130" y="3946196"/>
            <a:ext cx="1966097" cy="1754475"/>
            <a:chOff x="4697542" y="1987706"/>
            <a:chExt cx="2693893" cy="1754475"/>
          </a:xfrm>
        </p:grpSpPr>
        <p:sp>
          <p:nvSpPr>
            <p:cNvPr id="17" name="Right Arrow 59">
              <a:extLst>
                <a:ext uri="{FF2B5EF4-FFF2-40B4-BE49-F238E27FC236}">
                  <a16:creationId xmlns:a16="http://schemas.microsoft.com/office/drawing/2014/main" id="{58F79B7A-41C6-4298-A743-CE643F698CF0}"/>
                </a:ext>
              </a:extLst>
            </p:cNvPr>
            <p:cNvSpPr/>
            <p:nvPr/>
          </p:nvSpPr>
          <p:spPr>
            <a:xfrm>
              <a:off x="5869620" y="1987706"/>
              <a:ext cx="1521815" cy="753796"/>
            </a:xfrm>
            <a:prstGeom prst="right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18" name="Isosceles Triangle 29">
              <a:extLst>
                <a:ext uri="{FF2B5EF4-FFF2-40B4-BE49-F238E27FC236}">
                  <a16:creationId xmlns:a16="http://schemas.microsoft.com/office/drawing/2014/main" id="{039790BE-B63B-4090-BE06-0465AFF76838}"/>
                </a:ext>
              </a:extLst>
            </p:cNvPr>
            <p:cNvSpPr/>
            <p:nvPr/>
          </p:nvSpPr>
          <p:spPr>
            <a:xfrm rot="16200000">
              <a:off x="4503403" y="2371026"/>
              <a:ext cx="1565294" cy="1177015"/>
            </a:xfrm>
            <a:custGeom>
              <a:avLst/>
              <a:gdLst>
                <a:gd name="connsiteX0" fmla="*/ 0 w 389393"/>
                <a:gd name="connsiteY0" fmla="*/ 1077005 h 1077005"/>
                <a:gd name="connsiteX1" fmla="*/ 0 w 389393"/>
                <a:gd name="connsiteY1" fmla="*/ 0 h 1077005"/>
                <a:gd name="connsiteX2" fmla="*/ 389393 w 389393"/>
                <a:gd name="connsiteY2" fmla="*/ 1077005 h 1077005"/>
                <a:gd name="connsiteX3" fmla="*/ 0 w 389393"/>
                <a:gd name="connsiteY3" fmla="*/ 1077005 h 1077005"/>
                <a:gd name="connsiteX0" fmla="*/ 781050 w 1170443"/>
                <a:gd name="connsiteY0" fmla="*/ 943655 h 943655"/>
                <a:gd name="connsiteX1" fmla="*/ 0 w 1170443"/>
                <a:gd name="connsiteY1" fmla="*/ 0 h 943655"/>
                <a:gd name="connsiteX2" fmla="*/ 1170443 w 1170443"/>
                <a:gd name="connsiteY2" fmla="*/ 943655 h 943655"/>
                <a:gd name="connsiteX3" fmla="*/ 781050 w 1170443"/>
                <a:gd name="connsiteY3" fmla="*/ 943655 h 943655"/>
                <a:gd name="connsiteX0" fmla="*/ 776026 w 1170443"/>
                <a:gd name="connsiteY0" fmla="*/ 948417 h 948417"/>
                <a:gd name="connsiteX1" fmla="*/ 0 w 1170443"/>
                <a:gd name="connsiteY1" fmla="*/ 0 h 948417"/>
                <a:gd name="connsiteX2" fmla="*/ 1170443 w 1170443"/>
                <a:gd name="connsiteY2" fmla="*/ 943655 h 948417"/>
                <a:gd name="connsiteX3" fmla="*/ 776026 w 1170443"/>
                <a:gd name="connsiteY3" fmla="*/ 948417 h 948417"/>
                <a:gd name="connsiteX0" fmla="*/ 776026 w 1170443"/>
                <a:gd name="connsiteY0" fmla="*/ 948417 h 952860"/>
                <a:gd name="connsiteX1" fmla="*/ 0 w 1170443"/>
                <a:gd name="connsiteY1" fmla="*/ 0 h 952860"/>
                <a:gd name="connsiteX2" fmla="*/ 1170443 w 1170443"/>
                <a:gd name="connsiteY2" fmla="*/ 952860 h 952860"/>
                <a:gd name="connsiteX3" fmla="*/ 776026 w 1170443"/>
                <a:gd name="connsiteY3" fmla="*/ 948417 h 952860"/>
                <a:gd name="connsiteX0" fmla="*/ 776026 w 1163968"/>
                <a:gd name="connsiteY0" fmla="*/ 948417 h 952863"/>
                <a:gd name="connsiteX1" fmla="*/ 0 w 1163968"/>
                <a:gd name="connsiteY1" fmla="*/ 0 h 952863"/>
                <a:gd name="connsiteX2" fmla="*/ 1163968 w 1163968"/>
                <a:gd name="connsiteY2" fmla="*/ 952863 h 952863"/>
                <a:gd name="connsiteX3" fmla="*/ 776026 w 1163968"/>
                <a:gd name="connsiteY3" fmla="*/ 948417 h 952863"/>
                <a:gd name="connsiteX0" fmla="*/ 776026 w 1168993"/>
                <a:gd name="connsiteY0" fmla="*/ 948417 h 955244"/>
                <a:gd name="connsiteX1" fmla="*/ 0 w 1168993"/>
                <a:gd name="connsiteY1" fmla="*/ 0 h 955244"/>
                <a:gd name="connsiteX2" fmla="*/ 1168993 w 1168993"/>
                <a:gd name="connsiteY2" fmla="*/ 955244 h 955244"/>
                <a:gd name="connsiteX3" fmla="*/ 776026 w 1168993"/>
                <a:gd name="connsiteY3" fmla="*/ 948417 h 955244"/>
                <a:gd name="connsiteX0" fmla="*/ 776026 w 1161456"/>
                <a:gd name="connsiteY0" fmla="*/ 948417 h 948417"/>
                <a:gd name="connsiteX1" fmla="*/ 0 w 1161456"/>
                <a:gd name="connsiteY1" fmla="*/ 0 h 948417"/>
                <a:gd name="connsiteX2" fmla="*/ 1161456 w 1161456"/>
                <a:gd name="connsiteY2" fmla="*/ 945719 h 948417"/>
                <a:gd name="connsiteX3" fmla="*/ 776026 w 1161456"/>
                <a:gd name="connsiteY3" fmla="*/ 948417 h 948417"/>
                <a:gd name="connsiteX0" fmla="*/ 776026 w 1168992"/>
                <a:gd name="connsiteY0" fmla="*/ 948417 h 950484"/>
                <a:gd name="connsiteX1" fmla="*/ 0 w 1168992"/>
                <a:gd name="connsiteY1" fmla="*/ 0 h 950484"/>
                <a:gd name="connsiteX2" fmla="*/ 1168992 w 1168992"/>
                <a:gd name="connsiteY2" fmla="*/ 950484 h 950484"/>
                <a:gd name="connsiteX3" fmla="*/ 776026 w 1168992"/>
                <a:gd name="connsiteY3" fmla="*/ 948417 h 950484"/>
                <a:gd name="connsiteX0" fmla="*/ 776026 w 1176528"/>
                <a:gd name="connsiteY0" fmla="*/ 948417 h 950487"/>
                <a:gd name="connsiteX1" fmla="*/ 0 w 1176528"/>
                <a:gd name="connsiteY1" fmla="*/ 0 h 950487"/>
                <a:gd name="connsiteX2" fmla="*/ 1176528 w 1176528"/>
                <a:gd name="connsiteY2" fmla="*/ 950487 h 950487"/>
                <a:gd name="connsiteX3" fmla="*/ 776026 w 1176528"/>
                <a:gd name="connsiteY3" fmla="*/ 948417 h 950487"/>
                <a:gd name="connsiteX0" fmla="*/ 776026 w 1168992"/>
                <a:gd name="connsiteY0" fmla="*/ 948417 h 950490"/>
                <a:gd name="connsiteX1" fmla="*/ 0 w 1168992"/>
                <a:gd name="connsiteY1" fmla="*/ 0 h 950490"/>
                <a:gd name="connsiteX2" fmla="*/ 1168992 w 1168992"/>
                <a:gd name="connsiteY2" fmla="*/ 950490 h 950490"/>
                <a:gd name="connsiteX3" fmla="*/ 776026 w 1168992"/>
                <a:gd name="connsiteY3" fmla="*/ 948417 h 950490"/>
                <a:gd name="connsiteX0" fmla="*/ 776026 w 1168991"/>
                <a:gd name="connsiteY0" fmla="*/ 948417 h 948417"/>
                <a:gd name="connsiteX1" fmla="*/ 0 w 1168991"/>
                <a:gd name="connsiteY1" fmla="*/ 0 h 948417"/>
                <a:gd name="connsiteX2" fmla="*/ 1168991 w 1168991"/>
                <a:gd name="connsiteY2" fmla="*/ 948111 h 948417"/>
                <a:gd name="connsiteX3" fmla="*/ 776026 w 1168991"/>
                <a:gd name="connsiteY3" fmla="*/ 948417 h 948417"/>
                <a:gd name="connsiteX0" fmla="*/ 1258349 w 1651314"/>
                <a:gd name="connsiteY0" fmla="*/ 1177015 h 1177015"/>
                <a:gd name="connsiteX1" fmla="*/ 0 w 1651314"/>
                <a:gd name="connsiteY1" fmla="*/ 0 h 1177015"/>
                <a:gd name="connsiteX2" fmla="*/ 1651314 w 1651314"/>
                <a:gd name="connsiteY2" fmla="*/ 1176709 h 1177015"/>
                <a:gd name="connsiteX3" fmla="*/ 1258349 w 1651314"/>
                <a:gd name="connsiteY3" fmla="*/ 1177015 h 1177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314" h="1177015">
                  <a:moveTo>
                    <a:pt x="1258349" y="1177015"/>
                  </a:moveTo>
                  <a:lnTo>
                    <a:pt x="0" y="0"/>
                  </a:lnTo>
                  <a:lnTo>
                    <a:pt x="1651314" y="1176709"/>
                  </a:lnTo>
                  <a:lnTo>
                    <a:pt x="1258349" y="1177015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lumMod val="1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14E03C-12DD-4533-8494-D1371A701C64}"/>
              </a:ext>
            </a:extLst>
          </p:cNvPr>
          <p:cNvGrpSpPr/>
          <p:nvPr/>
        </p:nvGrpSpPr>
        <p:grpSpPr>
          <a:xfrm flipH="1">
            <a:off x="3938130" y="3554599"/>
            <a:ext cx="1945242" cy="753796"/>
            <a:chOff x="4726118" y="1987706"/>
            <a:chExt cx="2665317" cy="753796"/>
          </a:xfrm>
        </p:grpSpPr>
        <p:sp>
          <p:nvSpPr>
            <p:cNvPr id="20" name="Right Arrow 57">
              <a:extLst>
                <a:ext uri="{FF2B5EF4-FFF2-40B4-BE49-F238E27FC236}">
                  <a16:creationId xmlns:a16="http://schemas.microsoft.com/office/drawing/2014/main" id="{166F0AD9-660A-4FB4-9546-3E2C0AD736BA}"/>
                </a:ext>
              </a:extLst>
            </p:cNvPr>
            <p:cNvSpPr/>
            <p:nvPr/>
          </p:nvSpPr>
          <p:spPr>
            <a:xfrm>
              <a:off x="5869620" y="1987706"/>
              <a:ext cx="1521815" cy="753796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1" name="Isosceles Triangle 29">
              <a:extLst>
                <a:ext uri="{FF2B5EF4-FFF2-40B4-BE49-F238E27FC236}">
                  <a16:creationId xmlns:a16="http://schemas.microsoft.com/office/drawing/2014/main" id="{6F6C880B-83A0-48B3-9F46-6C94C6CFB5DC}"/>
                </a:ext>
              </a:extLst>
            </p:cNvPr>
            <p:cNvSpPr/>
            <p:nvPr/>
          </p:nvSpPr>
          <p:spPr>
            <a:xfrm rot="16200000">
              <a:off x="5114090" y="1788914"/>
              <a:ext cx="372495" cy="1148439"/>
            </a:xfrm>
            <a:custGeom>
              <a:avLst/>
              <a:gdLst>
                <a:gd name="connsiteX0" fmla="*/ 0 w 389393"/>
                <a:gd name="connsiteY0" fmla="*/ 1077005 h 1077005"/>
                <a:gd name="connsiteX1" fmla="*/ 0 w 389393"/>
                <a:gd name="connsiteY1" fmla="*/ 0 h 1077005"/>
                <a:gd name="connsiteX2" fmla="*/ 389393 w 389393"/>
                <a:gd name="connsiteY2" fmla="*/ 1077005 h 1077005"/>
                <a:gd name="connsiteX3" fmla="*/ 0 w 389393"/>
                <a:gd name="connsiteY3" fmla="*/ 1077005 h 1077005"/>
                <a:gd name="connsiteX0" fmla="*/ 781050 w 1170443"/>
                <a:gd name="connsiteY0" fmla="*/ 943655 h 943655"/>
                <a:gd name="connsiteX1" fmla="*/ 0 w 1170443"/>
                <a:gd name="connsiteY1" fmla="*/ 0 h 943655"/>
                <a:gd name="connsiteX2" fmla="*/ 1170443 w 1170443"/>
                <a:gd name="connsiteY2" fmla="*/ 943655 h 943655"/>
                <a:gd name="connsiteX3" fmla="*/ 781050 w 1170443"/>
                <a:gd name="connsiteY3" fmla="*/ 943655 h 943655"/>
                <a:gd name="connsiteX0" fmla="*/ 776026 w 1170443"/>
                <a:gd name="connsiteY0" fmla="*/ 948417 h 948417"/>
                <a:gd name="connsiteX1" fmla="*/ 0 w 1170443"/>
                <a:gd name="connsiteY1" fmla="*/ 0 h 948417"/>
                <a:gd name="connsiteX2" fmla="*/ 1170443 w 1170443"/>
                <a:gd name="connsiteY2" fmla="*/ 943655 h 948417"/>
                <a:gd name="connsiteX3" fmla="*/ 776026 w 1170443"/>
                <a:gd name="connsiteY3" fmla="*/ 948417 h 948417"/>
                <a:gd name="connsiteX0" fmla="*/ 776026 w 1170443"/>
                <a:gd name="connsiteY0" fmla="*/ 948417 h 952860"/>
                <a:gd name="connsiteX1" fmla="*/ 0 w 1170443"/>
                <a:gd name="connsiteY1" fmla="*/ 0 h 952860"/>
                <a:gd name="connsiteX2" fmla="*/ 1170443 w 1170443"/>
                <a:gd name="connsiteY2" fmla="*/ 952860 h 952860"/>
                <a:gd name="connsiteX3" fmla="*/ 776026 w 1170443"/>
                <a:gd name="connsiteY3" fmla="*/ 948417 h 952860"/>
                <a:gd name="connsiteX0" fmla="*/ 776026 w 1163968"/>
                <a:gd name="connsiteY0" fmla="*/ 948417 h 952863"/>
                <a:gd name="connsiteX1" fmla="*/ 0 w 1163968"/>
                <a:gd name="connsiteY1" fmla="*/ 0 h 952863"/>
                <a:gd name="connsiteX2" fmla="*/ 1163968 w 1163968"/>
                <a:gd name="connsiteY2" fmla="*/ 952863 h 952863"/>
                <a:gd name="connsiteX3" fmla="*/ 776026 w 1163968"/>
                <a:gd name="connsiteY3" fmla="*/ 948417 h 952863"/>
                <a:gd name="connsiteX0" fmla="*/ 776026 w 1168993"/>
                <a:gd name="connsiteY0" fmla="*/ 948417 h 955244"/>
                <a:gd name="connsiteX1" fmla="*/ 0 w 1168993"/>
                <a:gd name="connsiteY1" fmla="*/ 0 h 955244"/>
                <a:gd name="connsiteX2" fmla="*/ 1168993 w 1168993"/>
                <a:gd name="connsiteY2" fmla="*/ 955244 h 955244"/>
                <a:gd name="connsiteX3" fmla="*/ 776026 w 1168993"/>
                <a:gd name="connsiteY3" fmla="*/ 948417 h 955244"/>
                <a:gd name="connsiteX0" fmla="*/ 776026 w 1161456"/>
                <a:gd name="connsiteY0" fmla="*/ 948417 h 948417"/>
                <a:gd name="connsiteX1" fmla="*/ 0 w 1161456"/>
                <a:gd name="connsiteY1" fmla="*/ 0 h 948417"/>
                <a:gd name="connsiteX2" fmla="*/ 1161456 w 1161456"/>
                <a:gd name="connsiteY2" fmla="*/ 945719 h 948417"/>
                <a:gd name="connsiteX3" fmla="*/ 776026 w 1161456"/>
                <a:gd name="connsiteY3" fmla="*/ 948417 h 948417"/>
                <a:gd name="connsiteX0" fmla="*/ 776026 w 1168992"/>
                <a:gd name="connsiteY0" fmla="*/ 948417 h 950484"/>
                <a:gd name="connsiteX1" fmla="*/ 0 w 1168992"/>
                <a:gd name="connsiteY1" fmla="*/ 0 h 950484"/>
                <a:gd name="connsiteX2" fmla="*/ 1168992 w 1168992"/>
                <a:gd name="connsiteY2" fmla="*/ 950484 h 950484"/>
                <a:gd name="connsiteX3" fmla="*/ 776026 w 1168992"/>
                <a:gd name="connsiteY3" fmla="*/ 948417 h 950484"/>
                <a:gd name="connsiteX0" fmla="*/ 776026 w 1176528"/>
                <a:gd name="connsiteY0" fmla="*/ 948417 h 950487"/>
                <a:gd name="connsiteX1" fmla="*/ 0 w 1176528"/>
                <a:gd name="connsiteY1" fmla="*/ 0 h 950487"/>
                <a:gd name="connsiteX2" fmla="*/ 1176528 w 1176528"/>
                <a:gd name="connsiteY2" fmla="*/ 950487 h 950487"/>
                <a:gd name="connsiteX3" fmla="*/ 776026 w 1176528"/>
                <a:gd name="connsiteY3" fmla="*/ 948417 h 950487"/>
                <a:gd name="connsiteX0" fmla="*/ 776026 w 1168992"/>
                <a:gd name="connsiteY0" fmla="*/ 948417 h 950490"/>
                <a:gd name="connsiteX1" fmla="*/ 0 w 1168992"/>
                <a:gd name="connsiteY1" fmla="*/ 0 h 950490"/>
                <a:gd name="connsiteX2" fmla="*/ 1168992 w 1168992"/>
                <a:gd name="connsiteY2" fmla="*/ 950490 h 950490"/>
                <a:gd name="connsiteX3" fmla="*/ 776026 w 1168992"/>
                <a:gd name="connsiteY3" fmla="*/ 948417 h 950490"/>
                <a:gd name="connsiteX0" fmla="*/ 776026 w 1168991"/>
                <a:gd name="connsiteY0" fmla="*/ 948417 h 948417"/>
                <a:gd name="connsiteX1" fmla="*/ 0 w 1168991"/>
                <a:gd name="connsiteY1" fmla="*/ 0 h 948417"/>
                <a:gd name="connsiteX2" fmla="*/ 1168991 w 1168991"/>
                <a:gd name="connsiteY2" fmla="*/ 948111 h 948417"/>
                <a:gd name="connsiteX3" fmla="*/ 776026 w 1168991"/>
                <a:gd name="connsiteY3" fmla="*/ 948417 h 948417"/>
                <a:gd name="connsiteX0" fmla="*/ 0 w 392965"/>
                <a:gd name="connsiteY0" fmla="*/ 595989 h 595989"/>
                <a:gd name="connsiteX1" fmla="*/ 148430 w 392965"/>
                <a:gd name="connsiteY1" fmla="*/ 0 h 595989"/>
                <a:gd name="connsiteX2" fmla="*/ 392965 w 392965"/>
                <a:gd name="connsiteY2" fmla="*/ 595683 h 595989"/>
                <a:gd name="connsiteX3" fmla="*/ 0 w 392965"/>
                <a:gd name="connsiteY3" fmla="*/ 595989 h 595989"/>
                <a:gd name="connsiteX0" fmla="*/ 0 w 392965"/>
                <a:gd name="connsiteY0" fmla="*/ 1148439 h 1148439"/>
                <a:gd name="connsiteX1" fmla="*/ 148430 w 392965"/>
                <a:gd name="connsiteY1" fmla="*/ 0 h 1148439"/>
                <a:gd name="connsiteX2" fmla="*/ 392965 w 392965"/>
                <a:gd name="connsiteY2" fmla="*/ 1148133 h 1148439"/>
                <a:gd name="connsiteX3" fmla="*/ 0 w 392965"/>
                <a:gd name="connsiteY3" fmla="*/ 1148439 h 114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965" h="1148439">
                  <a:moveTo>
                    <a:pt x="0" y="1148439"/>
                  </a:moveTo>
                  <a:lnTo>
                    <a:pt x="148430" y="0"/>
                  </a:lnTo>
                  <a:lnTo>
                    <a:pt x="392965" y="1148133"/>
                  </a:lnTo>
                  <a:lnTo>
                    <a:pt x="0" y="11484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3">
                    <a:lumMod val="10000"/>
                  </a:schemeClr>
                </a:gs>
                <a:gs pos="100000">
                  <a:schemeClr val="accent5">
                    <a:lumMod val="10000"/>
                  </a:schemeClr>
                </a:gs>
              </a:gsLst>
              <a:lin ang="162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B66538-EF78-4034-8719-DF724A152888}"/>
              </a:ext>
            </a:extLst>
          </p:cNvPr>
          <p:cNvGrpSpPr/>
          <p:nvPr/>
        </p:nvGrpSpPr>
        <p:grpSpPr>
          <a:xfrm>
            <a:off x="8903504" y="2029272"/>
            <a:ext cx="3766671" cy="1065215"/>
            <a:chOff x="3263287" y="1630063"/>
            <a:chExt cx="1607286" cy="10652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4C7F2C-7258-44D0-92D7-226DA99445E6}"/>
                </a:ext>
              </a:extLst>
            </p:cNvPr>
            <p:cNvSpPr txBox="1"/>
            <p:nvPr/>
          </p:nvSpPr>
          <p:spPr>
            <a:xfrm>
              <a:off x="3263287" y="1630063"/>
              <a:ext cx="1260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Kartu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JKN Non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Aktif</a:t>
              </a:r>
              <a:endPara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D11E46-A422-4268-B4E0-B8113BAE8D39}"/>
                </a:ext>
              </a:extLst>
            </p:cNvPr>
            <p:cNvSpPr txBox="1"/>
            <p:nvPr/>
          </p:nvSpPr>
          <p:spPr>
            <a:xfrm>
              <a:off x="3263631" y="1987392"/>
              <a:ext cx="16069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000" dirty="0" err="1" smtClean="0"/>
                <a:t>Dialihkan</a:t>
              </a:r>
              <a:r>
                <a:rPr lang="en-US" altLang="en-US" sz="2000" dirty="0" smtClean="0"/>
                <a:t> </a:t>
              </a:r>
              <a:r>
                <a:rPr lang="en-US" altLang="en-US" sz="2000" dirty="0" err="1" smtClean="0"/>
                <a:t>ke</a:t>
              </a:r>
              <a:r>
                <a:rPr lang="en-US" altLang="en-US" sz="2000" dirty="0" smtClean="0"/>
                <a:t> </a:t>
              </a:r>
              <a:r>
                <a:rPr lang="en-US" altLang="en-US" sz="2000" dirty="0" err="1" smtClean="0"/>
                <a:t>segmen</a:t>
              </a:r>
              <a:r>
                <a:rPr lang="en-US" altLang="en-US" sz="2000" dirty="0" smtClean="0"/>
                <a:t> </a:t>
              </a:r>
              <a:r>
                <a:rPr lang="en-US" altLang="en-US" sz="2000" dirty="0" err="1" smtClean="0"/>
                <a:t>kepeser</a:t>
              </a:r>
              <a:r>
                <a:rPr lang="en-US" altLang="en-US" sz="2000" dirty="0" smtClean="0"/>
                <a:t>-</a:t>
              </a:r>
            </a:p>
            <a:p>
              <a:r>
                <a:rPr lang="en-US" altLang="en-US" sz="2000" dirty="0" err="1" smtClean="0"/>
                <a:t>taan</a:t>
              </a:r>
              <a:r>
                <a:rPr lang="en-US" altLang="en-US" sz="2000" dirty="0" smtClean="0"/>
                <a:t> </a:t>
              </a:r>
              <a:r>
                <a:rPr lang="en-US" altLang="en-US" sz="2000" dirty="0" err="1" smtClean="0"/>
                <a:t>lainnya</a:t>
              </a:r>
              <a:endParaRPr lang="en-US" altLang="en-US" sz="20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27B011E-C781-44D1-BA43-1B51DDE40A29}"/>
              </a:ext>
            </a:extLst>
          </p:cNvPr>
          <p:cNvGrpSpPr/>
          <p:nvPr/>
        </p:nvGrpSpPr>
        <p:grpSpPr>
          <a:xfrm>
            <a:off x="8928185" y="3429000"/>
            <a:ext cx="3144479" cy="956429"/>
            <a:chOff x="3324739" y="1715063"/>
            <a:chExt cx="1708188" cy="95642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7B74D5-9A21-49DA-8DF5-C97FC1860AEB}"/>
                </a:ext>
              </a:extLst>
            </p:cNvPr>
            <p:cNvSpPr txBox="1"/>
            <p:nvPr/>
          </p:nvSpPr>
          <p:spPr>
            <a:xfrm>
              <a:off x="3324739" y="1715063"/>
              <a:ext cx="17081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Perubahan</a:t>
              </a:r>
              <a:r>
                <a:rPr lang="en-US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1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Kartu</a:t>
              </a:r>
              <a:r>
                <a:rPr lang="en-US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Keluarga</a:t>
              </a:r>
              <a:r>
                <a:rPr lang="en-US" alt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</a:t>
              </a:r>
              <a:r>
                <a:rPr lang="en-US" altLang="en-US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Pisah</a:t>
              </a:r>
              <a:r>
                <a:rPr lang="en-US" alt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</a:t>
              </a:r>
              <a:r>
                <a:rPr lang="en-US" altLang="en-US" sz="1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Gabung</a:t>
              </a:r>
              <a:r>
                <a:rPr lang="en-US" alt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KK)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D4A818D-01BE-4DB1-A9AD-F172025E312C}"/>
                </a:ext>
              </a:extLst>
            </p:cNvPr>
            <p:cNvSpPr txBox="1"/>
            <p:nvPr/>
          </p:nvSpPr>
          <p:spPr>
            <a:xfrm>
              <a:off x="3324740" y="2302160"/>
              <a:ext cx="1547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 err="1" smtClean="0"/>
                <a:t>Misal</a:t>
              </a:r>
              <a:r>
                <a:rPr lang="en-US" altLang="en-US" dirty="0" smtClean="0"/>
                <a:t> </a:t>
              </a:r>
              <a:r>
                <a:rPr lang="en-US" altLang="en-US" dirty="0"/>
                <a:t>: </a:t>
              </a:r>
              <a:r>
                <a:rPr lang="en-US" altLang="en-US" dirty="0" err="1"/>
                <a:t>anak</a:t>
              </a:r>
              <a:r>
                <a:rPr lang="en-US" altLang="en-US" dirty="0"/>
                <a:t> </a:t>
              </a:r>
              <a:r>
                <a:rPr lang="en-US" altLang="en-US" dirty="0" err="1"/>
                <a:t>telah</a:t>
              </a:r>
              <a:r>
                <a:rPr lang="en-US" altLang="en-US" dirty="0"/>
                <a:t> </a:t>
              </a:r>
              <a:r>
                <a:rPr lang="en-US" altLang="en-US" dirty="0" err="1"/>
                <a:t>menikah</a:t>
              </a:r>
              <a:endParaRPr lang="en-US" alt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7BCCC3-7961-4E8E-BBF7-FFE03A4BF97E}"/>
              </a:ext>
            </a:extLst>
          </p:cNvPr>
          <p:cNvGrpSpPr/>
          <p:nvPr/>
        </p:nvGrpSpPr>
        <p:grpSpPr>
          <a:xfrm>
            <a:off x="8830878" y="4869160"/>
            <a:ext cx="3168353" cy="1285608"/>
            <a:chOff x="3324740" y="1629784"/>
            <a:chExt cx="1401292" cy="128560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731A18-B9C8-4997-8169-34CF4C1DA350}"/>
                </a:ext>
              </a:extLst>
            </p:cNvPr>
            <p:cNvSpPr txBox="1"/>
            <p:nvPr/>
          </p:nvSpPr>
          <p:spPr>
            <a:xfrm>
              <a:off x="3324740" y="1629784"/>
              <a:ext cx="1260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Pindah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luar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negeri</a:t>
              </a:r>
              <a:endPara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A87AEE-A1A0-49DC-B2BD-C6449162ACEB}"/>
                </a:ext>
              </a:extLst>
            </p:cNvPr>
            <p:cNvSpPr txBox="1"/>
            <p:nvPr/>
          </p:nvSpPr>
          <p:spPr>
            <a:xfrm>
              <a:off x="3324740" y="1992062"/>
              <a:ext cx="14012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 err="1" smtClean="0"/>
                <a:t>Dilakukan</a:t>
              </a:r>
              <a:r>
                <a:rPr lang="en-US" altLang="en-US" dirty="0" smtClean="0"/>
                <a:t> </a:t>
              </a:r>
              <a:r>
                <a:rPr lang="en-US" altLang="en-US" dirty="0" err="1" smtClean="0"/>
                <a:t>penonaktifan</a:t>
              </a:r>
              <a:r>
                <a:rPr lang="en-US" altLang="en-US" dirty="0" smtClean="0"/>
                <a:t> </a:t>
              </a:r>
              <a:r>
                <a:rPr lang="en-US" altLang="en-US" dirty="0" err="1" smtClean="0"/>
                <a:t>sementara</a:t>
              </a:r>
              <a:r>
                <a:rPr lang="en-US" altLang="en-US" dirty="0" smtClean="0"/>
                <a:t> </a:t>
              </a:r>
              <a:r>
                <a:rPr lang="en-US" altLang="en-US" dirty="0" err="1" smtClean="0"/>
                <a:t>berdasarkan</a:t>
              </a:r>
              <a:r>
                <a:rPr lang="en-US" altLang="en-US" dirty="0" smtClean="0"/>
                <a:t> data </a:t>
              </a:r>
              <a:r>
                <a:rPr lang="en-US" altLang="en-US" dirty="0" err="1" smtClean="0"/>
                <a:t>pendukung</a:t>
              </a:r>
              <a:r>
                <a:rPr lang="en-US" altLang="en-US" dirty="0"/>
                <a:t> </a:t>
              </a:r>
              <a:r>
                <a:rPr lang="en-US" altLang="en-US" dirty="0" smtClean="0"/>
                <a:t>yang </a:t>
              </a:r>
              <a:r>
                <a:rPr lang="en-US" altLang="en-US" dirty="0" err="1" smtClean="0"/>
                <a:t>sesuai</a:t>
              </a:r>
              <a:endParaRPr lang="en-US" alt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49D793-883F-4DB3-9709-D08840D0E65C}"/>
              </a:ext>
            </a:extLst>
          </p:cNvPr>
          <p:cNvGrpSpPr/>
          <p:nvPr/>
        </p:nvGrpSpPr>
        <p:grpSpPr>
          <a:xfrm>
            <a:off x="-240704" y="2060848"/>
            <a:ext cx="3336202" cy="923330"/>
            <a:chOff x="3324740" y="1715063"/>
            <a:chExt cx="1260140" cy="92333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D969D9C-0F37-4144-BCE7-E2419022AFBF}"/>
                </a:ext>
              </a:extLst>
            </p:cNvPr>
            <p:cNvSpPr txBox="1"/>
            <p:nvPr/>
          </p:nvSpPr>
          <p:spPr>
            <a:xfrm>
              <a:off x="3324740" y="1715063"/>
              <a:ext cx="1260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Perubahan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identitas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diri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E77F71-C2DA-4428-B554-5BA6473A833B}"/>
                </a:ext>
              </a:extLst>
            </p:cNvPr>
            <p:cNvSpPr txBox="1"/>
            <p:nvPr/>
          </p:nvSpPr>
          <p:spPr>
            <a:xfrm>
              <a:off x="3324740" y="1992062"/>
              <a:ext cx="12601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en-US" dirty="0" err="1"/>
                <a:t>Alamat</a:t>
              </a:r>
              <a:r>
                <a:rPr lang="en-US" altLang="en-US" dirty="0"/>
                <a:t>, </a:t>
              </a:r>
              <a:r>
                <a:rPr lang="en-US" altLang="en-US" dirty="0" smtClean="0"/>
                <a:t>NIK yang </a:t>
              </a:r>
              <a:r>
                <a:rPr lang="en-US" altLang="en-US" dirty="0" err="1"/>
                <a:t>belum</a:t>
              </a:r>
              <a:r>
                <a:rPr lang="en-US" altLang="en-US" dirty="0"/>
                <a:t> </a:t>
              </a:r>
              <a:r>
                <a:rPr lang="en-US" altLang="en-US" dirty="0" err="1"/>
                <a:t>sesuai</a:t>
              </a:r>
              <a:r>
                <a:rPr lang="en-US" altLang="en-US" dirty="0"/>
                <a:t> KTP/KK</a:t>
              </a:r>
              <a:endParaRPr lang="en-US" alt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02B44C-F177-4EF5-8626-9AD3E5EC86BE}"/>
              </a:ext>
            </a:extLst>
          </p:cNvPr>
          <p:cNvGrpSpPr/>
          <p:nvPr/>
        </p:nvGrpSpPr>
        <p:grpSpPr>
          <a:xfrm>
            <a:off x="-1" y="3517370"/>
            <a:ext cx="3287687" cy="708536"/>
            <a:chOff x="3177663" y="1715063"/>
            <a:chExt cx="1494586" cy="70853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3F025C-CF26-47A2-8F49-B6121FA4B0E1}"/>
                </a:ext>
              </a:extLst>
            </p:cNvPr>
            <p:cNvSpPr txBox="1"/>
            <p:nvPr/>
          </p:nvSpPr>
          <p:spPr>
            <a:xfrm>
              <a:off x="3177663" y="1715063"/>
              <a:ext cx="1494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Penambahan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anggota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keluarga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23B344A-D4EB-4B28-8390-6AC62EE1DFBE}"/>
                </a:ext>
              </a:extLst>
            </p:cNvPr>
            <p:cNvSpPr txBox="1"/>
            <p:nvPr/>
          </p:nvSpPr>
          <p:spPr>
            <a:xfrm>
              <a:off x="3391025" y="2023489"/>
              <a:ext cx="1260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en-US" sz="2000" dirty="0" err="1" smtClean="0"/>
                <a:t>Menikah</a:t>
              </a:r>
              <a:r>
                <a:rPr lang="en-US" altLang="en-US" sz="2000" dirty="0" smtClean="0"/>
                <a:t>, </a:t>
              </a:r>
              <a:r>
                <a:rPr lang="en-US" altLang="en-US" sz="2000" dirty="0" err="1" smtClean="0"/>
                <a:t>Melahirkan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00FEE39-7A61-4238-8CF2-9E0C0933B26D}"/>
              </a:ext>
            </a:extLst>
          </p:cNvPr>
          <p:cNvGrpSpPr/>
          <p:nvPr/>
        </p:nvGrpSpPr>
        <p:grpSpPr>
          <a:xfrm>
            <a:off x="1" y="4954439"/>
            <a:ext cx="3228248" cy="1047740"/>
            <a:chOff x="3177664" y="1736465"/>
            <a:chExt cx="1467565" cy="104774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7E4AD95-9E27-4DAD-84D9-591C46E6FB54}"/>
                </a:ext>
              </a:extLst>
            </p:cNvPr>
            <p:cNvSpPr txBox="1"/>
            <p:nvPr/>
          </p:nvSpPr>
          <p:spPr>
            <a:xfrm>
              <a:off x="3177664" y="1736465"/>
              <a:ext cx="1467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Pengurangan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anggota</a:t>
              </a:r>
              <a:r>
                <a:rPr lang="en-US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alt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keluarga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BF2AA92-C159-4F7D-A1CB-93F9E51B15A9}"/>
                </a:ext>
              </a:extLst>
            </p:cNvPr>
            <p:cNvSpPr txBox="1"/>
            <p:nvPr/>
          </p:nvSpPr>
          <p:spPr>
            <a:xfrm>
              <a:off x="3372333" y="2076319"/>
              <a:ext cx="12671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en-US" sz="2000" dirty="0" err="1"/>
                <a:t>Meninggal</a:t>
              </a:r>
              <a:r>
                <a:rPr lang="en-US" altLang="en-US" sz="2000" dirty="0"/>
                <a:t> </a:t>
              </a:r>
              <a:r>
                <a:rPr lang="en-US" altLang="en-US" sz="2000" dirty="0" err="1" smtClean="0"/>
                <a:t>dunia</a:t>
              </a:r>
              <a:r>
                <a:rPr lang="en-US" altLang="en-US" sz="2000" dirty="0" smtClean="0"/>
                <a:t>, </a:t>
              </a:r>
              <a:r>
                <a:rPr lang="en-US" altLang="en-US" sz="2000" dirty="0" err="1" smtClean="0"/>
                <a:t>Perceraian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Rounded Rectangle 102">
            <a:extLst>
              <a:ext uri="{FF2B5EF4-FFF2-40B4-BE49-F238E27FC236}">
                <a16:creationId xmlns:a16="http://schemas.microsoft.com/office/drawing/2014/main" id="{A2F58CEF-A32A-469F-A850-F990D905EE49}"/>
              </a:ext>
            </a:extLst>
          </p:cNvPr>
          <p:cNvSpPr/>
          <p:nvPr/>
        </p:nvSpPr>
        <p:spPr>
          <a:xfrm rot="18900000">
            <a:off x="5545291" y="3426287"/>
            <a:ext cx="1010420" cy="1010420"/>
          </a:xfrm>
          <a:prstGeom prst="roundRect">
            <a:avLst>
              <a:gd name="adj" fmla="val 15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7" name="Rounded Rectangle 10">
            <a:extLst>
              <a:ext uri="{FF2B5EF4-FFF2-40B4-BE49-F238E27FC236}">
                <a16:creationId xmlns:a16="http://schemas.microsoft.com/office/drawing/2014/main" id="{B71998BE-F1F9-4802-BB16-2905F73AE186}"/>
              </a:ext>
            </a:extLst>
          </p:cNvPr>
          <p:cNvSpPr/>
          <p:nvPr/>
        </p:nvSpPr>
        <p:spPr>
          <a:xfrm>
            <a:off x="8525542" y="2265896"/>
            <a:ext cx="301634" cy="399178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8" name="Rounded Rectangle 6">
            <a:extLst>
              <a:ext uri="{FF2B5EF4-FFF2-40B4-BE49-F238E27FC236}">
                <a16:creationId xmlns:a16="http://schemas.microsoft.com/office/drawing/2014/main" id="{FBC6405D-B35E-46C8-8CC2-54767A8DAC97}"/>
              </a:ext>
            </a:extLst>
          </p:cNvPr>
          <p:cNvSpPr/>
          <p:nvPr/>
        </p:nvSpPr>
        <p:spPr>
          <a:xfrm>
            <a:off x="3314593" y="2296954"/>
            <a:ext cx="410625" cy="417478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9" name="Rectangle 16">
            <a:extLst>
              <a:ext uri="{FF2B5EF4-FFF2-40B4-BE49-F238E27FC236}">
                <a16:creationId xmlns:a16="http://schemas.microsoft.com/office/drawing/2014/main" id="{B2B3CF18-766D-4F6A-BB29-2AEBE528DE31}"/>
              </a:ext>
            </a:extLst>
          </p:cNvPr>
          <p:cNvSpPr/>
          <p:nvPr/>
        </p:nvSpPr>
        <p:spPr>
          <a:xfrm rot="2700000">
            <a:off x="3382072" y="5040874"/>
            <a:ext cx="315590" cy="56579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FBE89322-FD84-423C-81F1-05A242A056C2}"/>
              </a:ext>
            </a:extLst>
          </p:cNvPr>
          <p:cNvSpPr/>
          <p:nvPr/>
        </p:nvSpPr>
        <p:spPr>
          <a:xfrm flipH="1">
            <a:off x="8443937" y="3754462"/>
            <a:ext cx="464843" cy="383467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1" name="Teardrop 1">
            <a:extLst>
              <a:ext uri="{FF2B5EF4-FFF2-40B4-BE49-F238E27FC236}">
                <a16:creationId xmlns:a16="http://schemas.microsoft.com/office/drawing/2014/main" id="{5A59DE68-5B09-4169-8D86-0AA4471B57A4}"/>
              </a:ext>
            </a:extLst>
          </p:cNvPr>
          <p:cNvSpPr/>
          <p:nvPr/>
        </p:nvSpPr>
        <p:spPr>
          <a:xfrm rot="18805991">
            <a:off x="8452731" y="5105395"/>
            <a:ext cx="447253" cy="442587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Rectangle 36">
            <a:extLst>
              <a:ext uri="{FF2B5EF4-FFF2-40B4-BE49-F238E27FC236}">
                <a16:creationId xmlns:a16="http://schemas.microsoft.com/office/drawing/2014/main" id="{500E0644-56EC-40D2-A8F8-72E1808455E8}"/>
              </a:ext>
            </a:extLst>
          </p:cNvPr>
          <p:cNvSpPr/>
          <p:nvPr/>
        </p:nvSpPr>
        <p:spPr>
          <a:xfrm>
            <a:off x="3302616" y="3757294"/>
            <a:ext cx="462098" cy="38627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3" name="Left Arrow 1">
            <a:extLst>
              <a:ext uri="{FF2B5EF4-FFF2-40B4-BE49-F238E27FC236}">
                <a16:creationId xmlns:a16="http://schemas.microsoft.com/office/drawing/2014/main" id="{F5D6E1C1-15FE-4BF4-B080-B11EE9CD3B7A}"/>
              </a:ext>
            </a:extLst>
          </p:cNvPr>
          <p:cNvSpPr>
            <a:spLocks noChangeAspect="1"/>
          </p:cNvSpPr>
          <p:nvPr/>
        </p:nvSpPr>
        <p:spPr>
          <a:xfrm>
            <a:off x="5720801" y="3589417"/>
            <a:ext cx="645721" cy="628487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25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1344" y="2492896"/>
            <a:ext cx="8568952" cy="3024336"/>
            <a:chOff x="1062136" y="2795363"/>
            <a:chExt cx="9850988" cy="30543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2FE27D-BE62-43C1-869B-44EEE8B2A223}"/>
                </a:ext>
              </a:extLst>
            </p:cNvPr>
            <p:cNvGrpSpPr/>
            <p:nvPr/>
          </p:nvGrpSpPr>
          <p:grpSpPr>
            <a:xfrm>
              <a:off x="1062136" y="2795363"/>
              <a:ext cx="2210783" cy="1629041"/>
              <a:chOff x="739860" y="2410652"/>
              <a:chExt cx="1954451" cy="1440160"/>
            </a:xfrm>
          </p:grpSpPr>
          <p:sp>
            <p:nvSpPr>
              <p:cNvPr id="4" name="Rounded Rectangle 5">
                <a:extLst>
                  <a:ext uri="{FF2B5EF4-FFF2-40B4-BE49-F238E27FC236}">
                    <a16:creationId xmlns:a16="http://schemas.microsoft.com/office/drawing/2014/main" id="{B6337D2D-90AD-40A4-A23A-73E2F48C199A}"/>
                  </a:ext>
                </a:extLst>
              </p:cNvPr>
              <p:cNvSpPr/>
              <p:nvPr/>
            </p:nvSpPr>
            <p:spPr>
              <a:xfrm rot="18900000">
                <a:off x="1254151" y="2410652"/>
                <a:ext cx="1440160" cy="144016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F30EF04D-48DB-4328-93B1-5CBED1CEC456}"/>
                  </a:ext>
                </a:extLst>
              </p:cNvPr>
              <p:cNvGrpSpPr/>
              <p:nvPr/>
            </p:nvGrpSpPr>
            <p:grpSpPr>
              <a:xfrm>
                <a:off x="739860" y="2914708"/>
                <a:ext cx="432048" cy="432048"/>
                <a:chOff x="673332" y="2503130"/>
                <a:chExt cx="432048" cy="432048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38704D37-4756-458B-ADBC-842020330F6D}"/>
                    </a:ext>
                  </a:extLst>
                </p:cNvPr>
                <p:cNvSpPr/>
                <p:nvPr/>
              </p:nvSpPr>
              <p:spPr>
                <a:xfrm rot="18900000">
                  <a:off x="673332" y="2503130"/>
                  <a:ext cx="432048" cy="432048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C2B2D36-271E-40D4-9CB8-1A0462B03F09}"/>
                    </a:ext>
                  </a:extLst>
                </p:cNvPr>
                <p:cNvSpPr txBox="1"/>
                <p:nvPr/>
              </p:nvSpPr>
              <p:spPr>
                <a:xfrm>
                  <a:off x="678361" y="2559978"/>
                  <a:ext cx="421990" cy="2993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01</a:t>
                  </a:r>
                  <a:endParaRPr lang="ko-KR" altLang="en-US" sz="16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86724B-0670-411B-A132-3433353B5105}"/>
                </a:ext>
              </a:extLst>
            </p:cNvPr>
            <p:cNvGrpSpPr/>
            <p:nvPr/>
          </p:nvGrpSpPr>
          <p:grpSpPr>
            <a:xfrm>
              <a:off x="2972187" y="4220665"/>
              <a:ext cx="2210783" cy="1629041"/>
              <a:chOff x="2046240" y="3706797"/>
              <a:chExt cx="1954451" cy="1440160"/>
            </a:xfrm>
          </p:grpSpPr>
          <p:sp>
            <p:nvSpPr>
              <p:cNvPr id="9" name="Rounded Rectangle 9">
                <a:extLst>
                  <a:ext uri="{FF2B5EF4-FFF2-40B4-BE49-F238E27FC236}">
                    <a16:creationId xmlns:a16="http://schemas.microsoft.com/office/drawing/2014/main" id="{4372B9B8-1218-4920-A089-1AB37CB58C64}"/>
                  </a:ext>
                </a:extLst>
              </p:cNvPr>
              <p:cNvSpPr/>
              <p:nvPr/>
            </p:nvSpPr>
            <p:spPr>
              <a:xfrm rot="18900000">
                <a:off x="2560531" y="3706797"/>
                <a:ext cx="1440160" cy="144016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E7F2F8-6FBF-4EC0-9713-DF4177ADE71A}"/>
                  </a:ext>
                </a:extLst>
              </p:cNvPr>
              <p:cNvGrpSpPr/>
              <p:nvPr/>
            </p:nvGrpSpPr>
            <p:grpSpPr>
              <a:xfrm>
                <a:off x="2046240" y="4210853"/>
                <a:ext cx="432048" cy="432048"/>
                <a:chOff x="673332" y="2503130"/>
                <a:chExt cx="432048" cy="432048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1C4FF1FA-EFCF-481C-9C86-898594A55B2E}"/>
                    </a:ext>
                  </a:extLst>
                </p:cNvPr>
                <p:cNvSpPr/>
                <p:nvPr/>
              </p:nvSpPr>
              <p:spPr>
                <a:xfrm rot="18900000">
                  <a:off x="673332" y="2503130"/>
                  <a:ext cx="432048" cy="432048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A00A84-4AC7-4609-97E9-776225B3FDAA}"/>
                    </a:ext>
                  </a:extLst>
                </p:cNvPr>
                <p:cNvSpPr txBox="1"/>
                <p:nvPr/>
              </p:nvSpPr>
              <p:spPr>
                <a:xfrm>
                  <a:off x="678361" y="2559978"/>
                  <a:ext cx="421990" cy="2993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02</a:t>
                  </a:r>
                  <a:endParaRPr lang="ko-KR" altLang="en-US" sz="16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B64AA6B-B5D6-4469-9BEA-00621B5F824C}"/>
                </a:ext>
              </a:extLst>
            </p:cNvPr>
            <p:cNvGrpSpPr/>
            <p:nvPr/>
          </p:nvGrpSpPr>
          <p:grpSpPr>
            <a:xfrm>
              <a:off x="4882238" y="2795363"/>
              <a:ext cx="2210783" cy="1629041"/>
              <a:chOff x="3352620" y="2401127"/>
              <a:chExt cx="1954451" cy="144016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5EEC90BE-9125-4D5E-AA0E-1E9778F1CBBA}"/>
                  </a:ext>
                </a:extLst>
              </p:cNvPr>
              <p:cNvSpPr/>
              <p:nvPr/>
            </p:nvSpPr>
            <p:spPr>
              <a:xfrm rot="18900000">
                <a:off x="3866911" y="2401127"/>
                <a:ext cx="1440160" cy="144016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5A161F1-69B4-4858-A79D-BA102E50FA9C}"/>
                  </a:ext>
                </a:extLst>
              </p:cNvPr>
              <p:cNvGrpSpPr/>
              <p:nvPr/>
            </p:nvGrpSpPr>
            <p:grpSpPr>
              <a:xfrm>
                <a:off x="3352620" y="2905183"/>
                <a:ext cx="432048" cy="432048"/>
                <a:chOff x="673332" y="2503130"/>
                <a:chExt cx="432048" cy="432048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6A241223-4AB1-4A5D-B015-2AEC3651AF4A}"/>
                    </a:ext>
                  </a:extLst>
                </p:cNvPr>
                <p:cNvSpPr/>
                <p:nvPr/>
              </p:nvSpPr>
              <p:spPr>
                <a:xfrm rot="18900000">
                  <a:off x="673332" y="2503130"/>
                  <a:ext cx="432048" cy="432048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91F7076-2034-437B-A029-D0C3D5216C5B}"/>
                    </a:ext>
                  </a:extLst>
                </p:cNvPr>
                <p:cNvSpPr txBox="1"/>
                <p:nvPr/>
              </p:nvSpPr>
              <p:spPr>
                <a:xfrm>
                  <a:off x="678361" y="2559978"/>
                  <a:ext cx="421990" cy="2993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03</a:t>
                  </a:r>
                  <a:endParaRPr lang="ko-KR" altLang="en-US" sz="16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907A93-E02D-485B-BAD1-588EDCE65925}"/>
                </a:ext>
              </a:extLst>
            </p:cNvPr>
            <p:cNvGrpSpPr/>
            <p:nvPr/>
          </p:nvGrpSpPr>
          <p:grpSpPr>
            <a:xfrm>
              <a:off x="6792289" y="4220665"/>
              <a:ext cx="2210783" cy="1629041"/>
              <a:chOff x="4660581" y="3691532"/>
              <a:chExt cx="1954451" cy="1440160"/>
            </a:xfrm>
          </p:grpSpPr>
          <p:sp>
            <p:nvSpPr>
              <p:cNvPr id="19" name="Rounded Rectangle 17">
                <a:extLst>
                  <a:ext uri="{FF2B5EF4-FFF2-40B4-BE49-F238E27FC236}">
                    <a16:creationId xmlns:a16="http://schemas.microsoft.com/office/drawing/2014/main" id="{9AB04CBA-F0FD-406B-A0A7-7FA8AC2747D7}"/>
                  </a:ext>
                </a:extLst>
              </p:cNvPr>
              <p:cNvSpPr/>
              <p:nvPr/>
            </p:nvSpPr>
            <p:spPr>
              <a:xfrm rot="18900000">
                <a:off x="5174872" y="3691532"/>
                <a:ext cx="1440160" cy="144016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97F9F03-94E9-48CB-AEA8-AF8668A55206}"/>
                  </a:ext>
                </a:extLst>
              </p:cNvPr>
              <p:cNvGrpSpPr/>
              <p:nvPr/>
            </p:nvGrpSpPr>
            <p:grpSpPr>
              <a:xfrm>
                <a:off x="4660581" y="4195588"/>
                <a:ext cx="432048" cy="432048"/>
                <a:chOff x="673332" y="2503130"/>
                <a:chExt cx="432048" cy="432048"/>
              </a:xfrm>
            </p:grpSpPr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6A6C66D-003A-4506-9BC8-ECEA14451EC5}"/>
                    </a:ext>
                  </a:extLst>
                </p:cNvPr>
                <p:cNvSpPr/>
                <p:nvPr/>
              </p:nvSpPr>
              <p:spPr>
                <a:xfrm rot="18900000">
                  <a:off x="673332" y="2503130"/>
                  <a:ext cx="432048" cy="43204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E3FBDDF-644F-47EA-9173-74E73DB6A6F6}"/>
                    </a:ext>
                  </a:extLst>
                </p:cNvPr>
                <p:cNvSpPr txBox="1"/>
                <p:nvPr/>
              </p:nvSpPr>
              <p:spPr>
                <a:xfrm>
                  <a:off x="678361" y="2559978"/>
                  <a:ext cx="421990" cy="2993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04</a:t>
                  </a:r>
                  <a:endParaRPr lang="ko-KR" altLang="en-US" sz="16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201242A-1264-48A2-A990-30F6DBAFBF12}"/>
                </a:ext>
              </a:extLst>
            </p:cNvPr>
            <p:cNvGrpSpPr/>
            <p:nvPr/>
          </p:nvGrpSpPr>
          <p:grpSpPr>
            <a:xfrm>
              <a:off x="8702341" y="2795363"/>
              <a:ext cx="2210783" cy="1629041"/>
              <a:chOff x="5919682" y="2391602"/>
              <a:chExt cx="1954451" cy="1440160"/>
            </a:xfrm>
          </p:grpSpPr>
          <p:sp>
            <p:nvSpPr>
              <p:cNvPr id="24" name="Rounded Rectangle 21">
                <a:extLst>
                  <a:ext uri="{FF2B5EF4-FFF2-40B4-BE49-F238E27FC236}">
                    <a16:creationId xmlns:a16="http://schemas.microsoft.com/office/drawing/2014/main" id="{AB19EE53-C980-4CFA-B9CF-74CFF6FA8EEE}"/>
                  </a:ext>
                </a:extLst>
              </p:cNvPr>
              <p:cNvSpPr/>
              <p:nvPr/>
            </p:nvSpPr>
            <p:spPr>
              <a:xfrm rot="18900000">
                <a:off x="6433973" y="2391602"/>
                <a:ext cx="1440160" cy="1440160"/>
              </a:xfrm>
              <a:prstGeom prst="roundRect">
                <a:avLst>
                  <a:gd name="adj" fmla="val 10715"/>
                </a:avLst>
              </a:prstGeom>
              <a:solidFill>
                <a:schemeClr val="bg1"/>
              </a:solidFill>
              <a:ln w="635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BBDC0CDC-97D3-42AD-A30A-1343D6378925}"/>
                  </a:ext>
                </a:extLst>
              </p:cNvPr>
              <p:cNvGrpSpPr/>
              <p:nvPr/>
            </p:nvGrpSpPr>
            <p:grpSpPr>
              <a:xfrm>
                <a:off x="5919682" y="2895658"/>
                <a:ext cx="432048" cy="432048"/>
                <a:chOff x="673332" y="2503130"/>
                <a:chExt cx="432048" cy="432048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9EB77F0-0D51-43FC-B4BC-447B71DDF380}"/>
                    </a:ext>
                  </a:extLst>
                </p:cNvPr>
                <p:cNvSpPr/>
                <p:nvPr/>
              </p:nvSpPr>
              <p:spPr>
                <a:xfrm rot="18900000">
                  <a:off x="673332" y="2503130"/>
                  <a:ext cx="432048" cy="43204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47793B1-CAAA-4574-993C-9678CD101975}"/>
                    </a:ext>
                  </a:extLst>
                </p:cNvPr>
                <p:cNvSpPr txBox="1"/>
                <p:nvPr/>
              </p:nvSpPr>
              <p:spPr>
                <a:xfrm>
                  <a:off x="678361" y="2559978"/>
                  <a:ext cx="421990" cy="29930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05</a:t>
                  </a:r>
                  <a:endParaRPr lang="ko-KR" altLang="en-US" sz="1600" b="1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D28A0F-0317-4CB7-8334-1678ABBF0A8C}"/>
                </a:ext>
              </a:extLst>
            </p:cNvPr>
            <p:cNvSpPr txBox="1"/>
            <p:nvPr/>
          </p:nvSpPr>
          <p:spPr>
            <a:xfrm>
              <a:off x="1693253" y="3555864"/>
              <a:ext cx="1494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Hotline</a:t>
              </a:r>
            </a:p>
            <a:p>
              <a:pPr algn="ct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1500-537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53D38C-A28F-4E0C-8A2D-A768C8E319BA}"/>
                </a:ext>
              </a:extLst>
            </p:cNvPr>
            <p:cNvSpPr txBox="1"/>
            <p:nvPr/>
          </p:nvSpPr>
          <p:spPr>
            <a:xfrm>
              <a:off x="5529798" y="3502290"/>
              <a:ext cx="14946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SMS 08115005373</a:t>
              </a:r>
            </a:p>
            <a:p>
              <a:pPr algn="ctr"/>
              <a:endPara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538160-3765-49D7-862B-D7E2D6DE2DD7}"/>
                </a:ext>
              </a:extLst>
            </p:cNvPr>
            <p:cNvSpPr txBox="1"/>
            <p:nvPr/>
          </p:nvSpPr>
          <p:spPr>
            <a:xfrm>
              <a:off x="9375454" y="3617420"/>
              <a:ext cx="14946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Twitter </a:t>
              </a:r>
              <a:r>
                <a:rPr lang="en-US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@</a:t>
              </a:r>
              <a:r>
                <a:rPr lang="en-US" altLang="ko-KR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ccdukcapil</a:t>
              </a:r>
              <a:endPara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806331-AC19-4019-A638-4565BB227F1E}"/>
                </a:ext>
              </a:extLst>
            </p:cNvPr>
            <p:cNvSpPr txBox="1"/>
            <p:nvPr/>
          </p:nvSpPr>
          <p:spPr>
            <a:xfrm>
              <a:off x="3620424" y="5072852"/>
              <a:ext cx="14946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WhatsAPP</a:t>
              </a: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08115005373</a:t>
              </a:r>
              <a:endParaRPr lang="en-US" altLang="ko-KR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007E3B-9C9A-460F-9908-00DD9722A84C}"/>
                </a:ext>
              </a:extLst>
            </p:cNvPr>
            <p:cNvSpPr txBox="1"/>
            <p:nvPr/>
          </p:nvSpPr>
          <p:spPr>
            <a:xfrm>
              <a:off x="7167986" y="5050436"/>
              <a:ext cx="2117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Email</a:t>
              </a:r>
              <a:endParaRPr lang="en-US" altLang="ko-KR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US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callcenter@dukcapil_kemendagri.go.id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id="{150CB69F-7767-42B5-BC77-250ABE1A4331}"/>
                </a:ext>
              </a:extLst>
            </p:cNvPr>
            <p:cNvSpPr/>
            <p:nvPr/>
          </p:nvSpPr>
          <p:spPr>
            <a:xfrm>
              <a:off x="2216846" y="3135366"/>
              <a:ext cx="476152" cy="280084"/>
            </a:xfrm>
            <a:custGeom>
              <a:avLst/>
              <a:gdLst/>
              <a:ahLst/>
              <a:cxnLst/>
              <a:rect l="l" t="t" r="r" b="b"/>
              <a:pathLst>
                <a:path w="4529836" h="2664566">
                  <a:moveTo>
                    <a:pt x="1861969" y="0"/>
                  </a:moveTo>
                  <a:cubicBezTo>
                    <a:pt x="2177122" y="0"/>
                    <a:pt x="2455874" y="155855"/>
                    <a:pt x="2611443" y="404565"/>
                  </a:cubicBezTo>
                  <a:cubicBezTo>
                    <a:pt x="2709453" y="315054"/>
                    <a:pt x="2840684" y="266178"/>
                    <a:pt x="2983336" y="266178"/>
                  </a:cubicBezTo>
                  <a:cubicBezTo>
                    <a:pt x="3293144" y="266178"/>
                    <a:pt x="3549108" y="496718"/>
                    <a:pt x="3578241" y="797044"/>
                  </a:cubicBezTo>
                  <a:cubicBezTo>
                    <a:pt x="3583592" y="793823"/>
                    <a:pt x="3589010" y="793774"/>
                    <a:pt x="3594440" y="793774"/>
                  </a:cubicBezTo>
                  <a:cubicBezTo>
                    <a:pt x="4111042" y="793774"/>
                    <a:pt x="4529836" y="1212568"/>
                    <a:pt x="4529836" y="1729170"/>
                  </a:cubicBezTo>
                  <a:cubicBezTo>
                    <a:pt x="4529836" y="2216938"/>
                    <a:pt x="4156487" y="2617512"/>
                    <a:pt x="3679930" y="2660249"/>
                  </a:cubicBezTo>
                  <a:lnTo>
                    <a:pt x="3679930" y="2664566"/>
                  </a:lnTo>
                  <a:lnTo>
                    <a:pt x="3594440" y="2664566"/>
                  </a:lnTo>
                  <a:lnTo>
                    <a:pt x="1043912" y="2664566"/>
                  </a:lnTo>
                  <a:lnTo>
                    <a:pt x="1043912" y="2657589"/>
                  </a:lnTo>
                  <a:cubicBezTo>
                    <a:pt x="1008374" y="2662448"/>
                    <a:pt x="972132" y="2664566"/>
                    <a:pt x="935396" y="2664566"/>
                  </a:cubicBezTo>
                  <a:cubicBezTo>
                    <a:pt x="418794" y="2664566"/>
                    <a:pt x="0" y="2245772"/>
                    <a:pt x="0" y="1729170"/>
                  </a:cubicBezTo>
                  <a:cubicBezTo>
                    <a:pt x="0" y="1212568"/>
                    <a:pt x="418794" y="793774"/>
                    <a:pt x="935396" y="793774"/>
                  </a:cubicBezTo>
                  <a:lnTo>
                    <a:pt x="954395" y="797612"/>
                  </a:lnTo>
                  <a:cubicBezTo>
                    <a:pt x="1004779" y="344999"/>
                    <a:pt x="1393085" y="0"/>
                    <a:pt x="1861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29802421-6498-43AC-9C0C-2C69E1C9F23A}"/>
                </a:ext>
              </a:extLst>
            </p:cNvPr>
            <p:cNvSpPr/>
            <p:nvPr/>
          </p:nvSpPr>
          <p:spPr>
            <a:xfrm>
              <a:off x="9844718" y="3119212"/>
              <a:ext cx="580778" cy="374290"/>
            </a:xfrm>
            <a:custGeom>
              <a:avLst/>
              <a:gdLst/>
              <a:ahLst/>
              <a:cxnLst/>
              <a:rect l="l" t="t" r="r" b="b"/>
              <a:pathLst>
                <a:path w="3224845" h="2078296">
                  <a:moveTo>
                    <a:pt x="1153236" y="427959"/>
                  </a:moveTo>
                  <a:cubicBezTo>
                    <a:pt x="1348431" y="427959"/>
                    <a:pt x="1521080" y="524490"/>
                    <a:pt x="1617434" y="678532"/>
                  </a:cubicBezTo>
                  <a:cubicBezTo>
                    <a:pt x="1678138" y="623092"/>
                    <a:pt x="1759417" y="592820"/>
                    <a:pt x="1847771" y="592820"/>
                  </a:cubicBezTo>
                  <a:cubicBezTo>
                    <a:pt x="2039655" y="592820"/>
                    <a:pt x="2198190" y="735609"/>
                    <a:pt x="2216233" y="921620"/>
                  </a:cubicBezTo>
                  <a:cubicBezTo>
                    <a:pt x="2219548" y="919625"/>
                    <a:pt x="2222903" y="919594"/>
                    <a:pt x="2226267" y="919594"/>
                  </a:cubicBezTo>
                  <a:cubicBezTo>
                    <a:pt x="2546231" y="919594"/>
                    <a:pt x="2805617" y="1178981"/>
                    <a:pt x="2805617" y="1498945"/>
                  </a:cubicBezTo>
                  <a:cubicBezTo>
                    <a:pt x="2805617" y="1801051"/>
                    <a:pt x="2574378" y="2049153"/>
                    <a:pt x="2279216" y="2075622"/>
                  </a:cubicBezTo>
                  <a:lnTo>
                    <a:pt x="2279216" y="2078296"/>
                  </a:lnTo>
                  <a:lnTo>
                    <a:pt x="2226267" y="2078296"/>
                  </a:lnTo>
                  <a:lnTo>
                    <a:pt x="646561" y="2078296"/>
                  </a:lnTo>
                  <a:lnTo>
                    <a:pt x="646561" y="2073975"/>
                  </a:lnTo>
                  <a:cubicBezTo>
                    <a:pt x="624550" y="2076984"/>
                    <a:pt x="602103" y="2078296"/>
                    <a:pt x="579350" y="2078296"/>
                  </a:cubicBezTo>
                  <a:cubicBezTo>
                    <a:pt x="259386" y="2078296"/>
                    <a:pt x="0" y="1818910"/>
                    <a:pt x="0" y="1498945"/>
                  </a:cubicBezTo>
                  <a:cubicBezTo>
                    <a:pt x="0" y="1178981"/>
                    <a:pt x="259386" y="919594"/>
                    <a:pt x="579350" y="919594"/>
                  </a:cubicBezTo>
                  <a:lnTo>
                    <a:pt x="591118" y="921972"/>
                  </a:lnTo>
                  <a:cubicBezTo>
                    <a:pt x="622324" y="641639"/>
                    <a:pt x="862826" y="427959"/>
                    <a:pt x="1153236" y="427959"/>
                  </a:cubicBezTo>
                  <a:close/>
                  <a:moveTo>
                    <a:pt x="1844671" y="0"/>
                  </a:moveTo>
                  <a:cubicBezTo>
                    <a:pt x="2007709" y="0"/>
                    <a:pt x="2151917" y="80629"/>
                    <a:pt x="2232398" y="209295"/>
                  </a:cubicBezTo>
                  <a:cubicBezTo>
                    <a:pt x="2283102" y="162988"/>
                    <a:pt x="2350992" y="137703"/>
                    <a:pt x="2424790" y="137703"/>
                  </a:cubicBezTo>
                  <a:cubicBezTo>
                    <a:pt x="2585064" y="137703"/>
                    <a:pt x="2717483" y="256969"/>
                    <a:pt x="2732554" y="412337"/>
                  </a:cubicBezTo>
                  <a:cubicBezTo>
                    <a:pt x="2735322" y="410671"/>
                    <a:pt x="2738125" y="410646"/>
                    <a:pt x="2740934" y="410646"/>
                  </a:cubicBezTo>
                  <a:cubicBezTo>
                    <a:pt x="3008189" y="410646"/>
                    <a:pt x="3224845" y="627302"/>
                    <a:pt x="3224845" y="894557"/>
                  </a:cubicBezTo>
                  <a:cubicBezTo>
                    <a:pt x="3224845" y="1096996"/>
                    <a:pt x="3100535" y="1270403"/>
                    <a:pt x="2923312" y="1340619"/>
                  </a:cubicBezTo>
                  <a:cubicBezTo>
                    <a:pt x="2866347" y="1049229"/>
                    <a:pt x="2609521" y="829523"/>
                    <a:pt x="2301383" y="829523"/>
                  </a:cubicBezTo>
                  <a:cubicBezTo>
                    <a:pt x="2297701" y="829523"/>
                    <a:pt x="2294026" y="829557"/>
                    <a:pt x="2290397" y="831741"/>
                  </a:cubicBezTo>
                  <a:cubicBezTo>
                    <a:pt x="2270640" y="628070"/>
                    <a:pt x="2097054" y="471725"/>
                    <a:pt x="1886953" y="471725"/>
                  </a:cubicBezTo>
                  <a:cubicBezTo>
                    <a:pt x="1790211" y="471725"/>
                    <a:pt x="1701214" y="504871"/>
                    <a:pt x="1634747" y="565575"/>
                  </a:cubicBezTo>
                  <a:cubicBezTo>
                    <a:pt x="1575570" y="470966"/>
                    <a:pt x="1490108" y="396171"/>
                    <a:pt x="1388252" y="349790"/>
                  </a:cubicBezTo>
                  <a:cubicBezTo>
                    <a:pt x="1438607" y="147092"/>
                    <a:pt x="1624461" y="0"/>
                    <a:pt x="184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6" name="Oval 31">
              <a:extLst>
                <a:ext uri="{FF2B5EF4-FFF2-40B4-BE49-F238E27FC236}">
                  <a16:creationId xmlns:a16="http://schemas.microsoft.com/office/drawing/2014/main" id="{813CBD38-D90B-4D83-9E89-EC929439EAD8}"/>
                </a:ext>
              </a:extLst>
            </p:cNvPr>
            <p:cNvSpPr/>
            <p:nvPr/>
          </p:nvSpPr>
          <p:spPr>
            <a:xfrm>
              <a:off x="4156329" y="4569918"/>
              <a:ext cx="447121" cy="441114"/>
            </a:xfrm>
            <a:custGeom>
              <a:avLst/>
              <a:gdLst/>
              <a:ahLst/>
              <a:cxnLst/>
              <a:rect l="l" t="t" r="r" b="b"/>
              <a:pathLst>
                <a:path w="3240076" h="3196551">
                  <a:moveTo>
                    <a:pt x="2810300" y="1617710"/>
                  </a:moveTo>
                  <a:cubicBezTo>
                    <a:pt x="2817009" y="1615912"/>
                    <a:pt x="2824405" y="1616674"/>
                    <a:pt x="2830895" y="1620421"/>
                  </a:cubicBezTo>
                  <a:lnTo>
                    <a:pt x="3150571" y="1804986"/>
                  </a:lnTo>
                  <a:cubicBezTo>
                    <a:pt x="3163552" y="1812480"/>
                    <a:pt x="3168000" y="1829080"/>
                    <a:pt x="3160506" y="1842062"/>
                  </a:cubicBezTo>
                  <a:lnTo>
                    <a:pt x="3106222" y="1936084"/>
                  </a:lnTo>
                  <a:cubicBezTo>
                    <a:pt x="3098727" y="1949065"/>
                    <a:pt x="3082128" y="1953513"/>
                    <a:pt x="3069146" y="1946019"/>
                  </a:cubicBezTo>
                  <a:lnTo>
                    <a:pt x="2749470" y="1761453"/>
                  </a:lnTo>
                  <a:cubicBezTo>
                    <a:pt x="2736489" y="1753959"/>
                    <a:pt x="2732040" y="1737359"/>
                    <a:pt x="2739536" y="1724378"/>
                  </a:cubicBezTo>
                  <a:lnTo>
                    <a:pt x="2793819" y="1630356"/>
                  </a:lnTo>
                  <a:cubicBezTo>
                    <a:pt x="2797567" y="1623864"/>
                    <a:pt x="2803590" y="1619508"/>
                    <a:pt x="2810300" y="1617710"/>
                  </a:cubicBezTo>
                  <a:close/>
                  <a:moveTo>
                    <a:pt x="1308278" y="1324343"/>
                  </a:moveTo>
                  <a:cubicBezTo>
                    <a:pt x="1529714" y="1324343"/>
                    <a:pt x="1725574" y="1433852"/>
                    <a:pt x="1834882" y="1608603"/>
                  </a:cubicBezTo>
                  <a:cubicBezTo>
                    <a:pt x="1903747" y="1545710"/>
                    <a:pt x="1995954" y="1511368"/>
                    <a:pt x="2096186" y="1511368"/>
                  </a:cubicBezTo>
                  <a:cubicBezTo>
                    <a:pt x="2313867" y="1511368"/>
                    <a:pt x="2493715" y="1673353"/>
                    <a:pt x="2514185" y="1884371"/>
                  </a:cubicBezTo>
                  <a:cubicBezTo>
                    <a:pt x="2517944" y="1882108"/>
                    <a:pt x="2521751" y="1882074"/>
                    <a:pt x="2525567" y="1882074"/>
                  </a:cubicBezTo>
                  <a:cubicBezTo>
                    <a:pt x="2888547" y="1882074"/>
                    <a:pt x="3182805" y="2176332"/>
                    <a:pt x="3182805" y="2539312"/>
                  </a:cubicBezTo>
                  <a:cubicBezTo>
                    <a:pt x="3182805" y="2882034"/>
                    <a:pt x="2920478" y="3163490"/>
                    <a:pt x="2585635" y="3193518"/>
                  </a:cubicBezTo>
                  <a:lnTo>
                    <a:pt x="2585635" y="3196551"/>
                  </a:lnTo>
                  <a:lnTo>
                    <a:pt x="2525567" y="3196551"/>
                  </a:lnTo>
                  <a:lnTo>
                    <a:pt x="733485" y="3196551"/>
                  </a:lnTo>
                  <a:lnTo>
                    <a:pt x="733485" y="3191649"/>
                  </a:lnTo>
                  <a:cubicBezTo>
                    <a:pt x="708515" y="3195063"/>
                    <a:pt x="683050" y="3196551"/>
                    <a:pt x="657239" y="3196551"/>
                  </a:cubicBezTo>
                  <a:cubicBezTo>
                    <a:pt x="294258" y="3196551"/>
                    <a:pt x="0" y="2902293"/>
                    <a:pt x="0" y="2539312"/>
                  </a:cubicBezTo>
                  <a:cubicBezTo>
                    <a:pt x="0" y="2176332"/>
                    <a:pt x="294258" y="1882074"/>
                    <a:pt x="657239" y="1882074"/>
                  </a:cubicBezTo>
                  <a:lnTo>
                    <a:pt x="670588" y="1884770"/>
                  </a:lnTo>
                  <a:cubicBezTo>
                    <a:pt x="705989" y="1566750"/>
                    <a:pt x="978825" y="1324343"/>
                    <a:pt x="1308278" y="1324343"/>
                  </a:cubicBezTo>
                  <a:close/>
                  <a:moveTo>
                    <a:pt x="3166512" y="731828"/>
                  </a:moveTo>
                  <a:cubicBezTo>
                    <a:pt x="3180598" y="726701"/>
                    <a:pt x="3196172" y="733964"/>
                    <a:pt x="3201300" y="748050"/>
                  </a:cubicBezTo>
                  <a:lnTo>
                    <a:pt x="3238432" y="850070"/>
                  </a:lnTo>
                  <a:cubicBezTo>
                    <a:pt x="3243559" y="864156"/>
                    <a:pt x="3236295" y="879731"/>
                    <a:pt x="3222210" y="884857"/>
                  </a:cubicBezTo>
                  <a:lnTo>
                    <a:pt x="2875342" y="1011107"/>
                  </a:lnTo>
                  <a:cubicBezTo>
                    <a:pt x="2861256" y="1016234"/>
                    <a:pt x="2845680" y="1008972"/>
                    <a:pt x="2840554" y="994886"/>
                  </a:cubicBezTo>
                  <a:lnTo>
                    <a:pt x="2803421" y="892866"/>
                  </a:lnTo>
                  <a:cubicBezTo>
                    <a:pt x="2798295" y="878780"/>
                    <a:pt x="2805558" y="863204"/>
                    <a:pt x="2819643" y="858077"/>
                  </a:cubicBezTo>
                  <a:close/>
                  <a:moveTo>
                    <a:pt x="773619" y="731828"/>
                  </a:moveTo>
                  <a:lnTo>
                    <a:pt x="1120487" y="858077"/>
                  </a:lnTo>
                  <a:cubicBezTo>
                    <a:pt x="1134573" y="863204"/>
                    <a:pt x="1141836" y="878780"/>
                    <a:pt x="1136709" y="892866"/>
                  </a:cubicBezTo>
                  <a:lnTo>
                    <a:pt x="1099577" y="994886"/>
                  </a:lnTo>
                  <a:cubicBezTo>
                    <a:pt x="1094450" y="1008972"/>
                    <a:pt x="1078875" y="1016234"/>
                    <a:pt x="1064789" y="1011107"/>
                  </a:cubicBezTo>
                  <a:lnTo>
                    <a:pt x="717921" y="884857"/>
                  </a:lnTo>
                  <a:cubicBezTo>
                    <a:pt x="703835" y="879731"/>
                    <a:pt x="696572" y="864156"/>
                    <a:pt x="701699" y="850070"/>
                  </a:cubicBezTo>
                  <a:lnTo>
                    <a:pt x="738831" y="748050"/>
                  </a:lnTo>
                  <a:cubicBezTo>
                    <a:pt x="743958" y="733964"/>
                    <a:pt x="759534" y="726701"/>
                    <a:pt x="773619" y="731828"/>
                  </a:cubicBezTo>
                  <a:close/>
                  <a:moveTo>
                    <a:pt x="1970065" y="524905"/>
                  </a:moveTo>
                  <a:cubicBezTo>
                    <a:pt x="2386791" y="524905"/>
                    <a:pt x="2724614" y="862728"/>
                    <a:pt x="2724614" y="1279453"/>
                  </a:cubicBezTo>
                  <a:cubicBezTo>
                    <a:pt x="2724614" y="1453368"/>
                    <a:pt x="2665775" y="1613540"/>
                    <a:pt x="2564463" y="1739247"/>
                  </a:cubicBezTo>
                  <a:cubicBezTo>
                    <a:pt x="2529951" y="1545877"/>
                    <a:pt x="2358485" y="1402176"/>
                    <a:pt x="2153457" y="1402176"/>
                  </a:cubicBezTo>
                  <a:cubicBezTo>
                    <a:pt x="2053225" y="1402176"/>
                    <a:pt x="1961018" y="1436518"/>
                    <a:pt x="1892153" y="1499411"/>
                  </a:cubicBezTo>
                  <a:cubicBezTo>
                    <a:pt x="1782845" y="1324660"/>
                    <a:pt x="1586985" y="1215151"/>
                    <a:pt x="1365549" y="1215151"/>
                  </a:cubicBezTo>
                  <a:cubicBezTo>
                    <a:pt x="1314582" y="1215151"/>
                    <a:pt x="1264970" y="1220953"/>
                    <a:pt x="1217820" y="1233835"/>
                  </a:cubicBezTo>
                  <a:cubicBezTo>
                    <a:pt x="1240489" y="838320"/>
                    <a:pt x="1568676" y="524905"/>
                    <a:pt x="1970065" y="524905"/>
                  </a:cubicBezTo>
                  <a:close/>
                  <a:moveTo>
                    <a:pt x="2490093" y="928"/>
                  </a:moveTo>
                  <a:cubicBezTo>
                    <a:pt x="2496802" y="-869"/>
                    <a:pt x="2504197" y="-108"/>
                    <a:pt x="2510688" y="3640"/>
                  </a:cubicBezTo>
                  <a:lnTo>
                    <a:pt x="2604711" y="57924"/>
                  </a:lnTo>
                  <a:cubicBezTo>
                    <a:pt x="2617692" y="65419"/>
                    <a:pt x="2622140" y="82019"/>
                    <a:pt x="2614644" y="95000"/>
                  </a:cubicBezTo>
                  <a:lnTo>
                    <a:pt x="2430080" y="414676"/>
                  </a:lnTo>
                  <a:cubicBezTo>
                    <a:pt x="2422585" y="427657"/>
                    <a:pt x="2405985" y="432105"/>
                    <a:pt x="2393004" y="424610"/>
                  </a:cubicBezTo>
                  <a:lnTo>
                    <a:pt x="2298982" y="370326"/>
                  </a:lnTo>
                  <a:cubicBezTo>
                    <a:pt x="2286000" y="362831"/>
                    <a:pt x="2281552" y="346232"/>
                    <a:pt x="2289048" y="333250"/>
                  </a:cubicBezTo>
                  <a:lnTo>
                    <a:pt x="2473612" y="13574"/>
                  </a:lnTo>
                  <a:cubicBezTo>
                    <a:pt x="2477359" y="7084"/>
                    <a:pt x="2483383" y="2726"/>
                    <a:pt x="2490093" y="928"/>
                  </a:cubicBezTo>
                  <a:close/>
                  <a:moveTo>
                    <a:pt x="1450038" y="928"/>
                  </a:moveTo>
                  <a:cubicBezTo>
                    <a:pt x="1456747" y="2726"/>
                    <a:pt x="1462771" y="7084"/>
                    <a:pt x="1466519" y="13574"/>
                  </a:cubicBezTo>
                  <a:lnTo>
                    <a:pt x="1651083" y="333250"/>
                  </a:lnTo>
                  <a:cubicBezTo>
                    <a:pt x="1658578" y="346232"/>
                    <a:pt x="1654131" y="362831"/>
                    <a:pt x="1641149" y="370326"/>
                  </a:cubicBezTo>
                  <a:lnTo>
                    <a:pt x="1547127" y="424610"/>
                  </a:lnTo>
                  <a:cubicBezTo>
                    <a:pt x="1534145" y="432105"/>
                    <a:pt x="1517546" y="427657"/>
                    <a:pt x="1510050" y="414676"/>
                  </a:cubicBezTo>
                  <a:lnTo>
                    <a:pt x="1325486" y="95000"/>
                  </a:lnTo>
                  <a:cubicBezTo>
                    <a:pt x="1317991" y="82019"/>
                    <a:pt x="1322439" y="65419"/>
                    <a:pt x="1335420" y="57924"/>
                  </a:cubicBezTo>
                  <a:lnTo>
                    <a:pt x="1429442" y="3640"/>
                  </a:lnTo>
                  <a:cubicBezTo>
                    <a:pt x="1435933" y="-108"/>
                    <a:pt x="1443328" y="-869"/>
                    <a:pt x="1450038" y="9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7" name="Teardrop 17">
              <a:extLst>
                <a:ext uri="{FF2B5EF4-FFF2-40B4-BE49-F238E27FC236}">
                  <a16:creationId xmlns:a16="http://schemas.microsoft.com/office/drawing/2014/main" id="{2D4E2A7E-4542-466E-96CD-715D63A8E361}"/>
                </a:ext>
              </a:extLst>
            </p:cNvPr>
            <p:cNvSpPr/>
            <p:nvPr/>
          </p:nvSpPr>
          <p:spPr>
            <a:xfrm rot="18900000">
              <a:off x="6064596" y="3078278"/>
              <a:ext cx="426730" cy="433435"/>
            </a:xfrm>
            <a:custGeom>
              <a:avLst/>
              <a:gdLst/>
              <a:ahLst/>
              <a:cxnLst/>
              <a:rect l="l" t="t" r="r" b="b"/>
              <a:pathLst>
                <a:path w="2646489" h="2688071">
                  <a:moveTo>
                    <a:pt x="306023" y="2382048"/>
                  </a:moveTo>
                  <a:cubicBezTo>
                    <a:pt x="271732" y="2441625"/>
                    <a:pt x="254586" y="2501201"/>
                    <a:pt x="254586" y="2560778"/>
                  </a:cubicBezTo>
                  <a:cubicBezTo>
                    <a:pt x="254586" y="2631080"/>
                    <a:pt x="197595" y="2688071"/>
                    <a:pt x="127293" y="2688071"/>
                  </a:cubicBezTo>
                  <a:cubicBezTo>
                    <a:pt x="56991" y="2688071"/>
                    <a:pt x="0" y="2631081"/>
                    <a:pt x="0" y="2560778"/>
                  </a:cubicBezTo>
                  <a:cubicBezTo>
                    <a:pt x="0" y="2490477"/>
                    <a:pt x="56991" y="2433485"/>
                    <a:pt x="127293" y="2433485"/>
                  </a:cubicBezTo>
                  <a:cubicBezTo>
                    <a:pt x="186870" y="2433486"/>
                    <a:pt x="246446" y="2416340"/>
                    <a:pt x="306023" y="2382048"/>
                  </a:cubicBezTo>
                  <a:close/>
                  <a:moveTo>
                    <a:pt x="812224" y="2334103"/>
                  </a:moveTo>
                  <a:cubicBezTo>
                    <a:pt x="777933" y="2393681"/>
                    <a:pt x="760787" y="2453256"/>
                    <a:pt x="760787" y="2512834"/>
                  </a:cubicBezTo>
                  <a:cubicBezTo>
                    <a:pt x="760787" y="2583136"/>
                    <a:pt x="703796" y="2640127"/>
                    <a:pt x="633494" y="2640127"/>
                  </a:cubicBezTo>
                  <a:cubicBezTo>
                    <a:pt x="563192" y="2640127"/>
                    <a:pt x="506201" y="2583136"/>
                    <a:pt x="506201" y="2512834"/>
                  </a:cubicBezTo>
                  <a:cubicBezTo>
                    <a:pt x="506201" y="2442532"/>
                    <a:pt x="563192" y="2385541"/>
                    <a:pt x="633494" y="2385541"/>
                  </a:cubicBezTo>
                  <a:cubicBezTo>
                    <a:pt x="693071" y="2385540"/>
                    <a:pt x="752647" y="2368395"/>
                    <a:pt x="812224" y="2334103"/>
                  </a:cubicBezTo>
                  <a:close/>
                  <a:moveTo>
                    <a:pt x="353968" y="1875848"/>
                  </a:moveTo>
                  <a:cubicBezTo>
                    <a:pt x="319677" y="1935424"/>
                    <a:pt x="302531" y="1995001"/>
                    <a:pt x="302530" y="2054578"/>
                  </a:cubicBezTo>
                  <a:cubicBezTo>
                    <a:pt x="302530" y="2124880"/>
                    <a:pt x="245539" y="2181871"/>
                    <a:pt x="175237" y="2181871"/>
                  </a:cubicBezTo>
                  <a:cubicBezTo>
                    <a:pt x="104935" y="2181871"/>
                    <a:pt x="47945" y="2124880"/>
                    <a:pt x="47944" y="2054578"/>
                  </a:cubicBezTo>
                  <a:cubicBezTo>
                    <a:pt x="47944" y="1984276"/>
                    <a:pt x="104935" y="1927285"/>
                    <a:pt x="175237" y="1927285"/>
                  </a:cubicBezTo>
                  <a:cubicBezTo>
                    <a:pt x="234815" y="1927285"/>
                    <a:pt x="294391" y="1910139"/>
                    <a:pt x="353968" y="1875848"/>
                  </a:cubicBezTo>
                  <a:close/>
                  <a:moveTo>
                    <a:pt x="401912" y="1369646"/>
                  </a:moveTo>
                  <a:cubicBezTo>
                    <a:pt x="367621" y="1429223"/>
                    <a:pt x="350475" y="1488799"/>
                    <a:pt x="350475" y="1548377"/>
                  </a:cubicBezTo>
                  <a:cubicBezTo>
                    <a:pt x="350475" y="1618679"/>
                    <a:pt x="293484" y="1675670"/>
                    <a:pt x="223182" y="1675670"/>
                  </a:cubicBezTo>
                  <a:cubicBezTo>
                    <a:pt x="152880" y="1675670"/>
                    <a:pt x="95889" y="1618679"/>
                    <a:pt x="95889" y="1548377"/>
                  </a:cubicBezTo>
                  <a:cubicBezTo>
                    <a:pt x="95889" y="1478075"/>
                    <a:pt x="152880" y="1421084"/>
                    <a:pt x="223182" y="1421084"/>
                  </a:cubicBezTo>
                  <a:cubicBezTo>
                    <a:pt x="282759" y="1421084"/>
                    <a:pt x="342335" y="1403938"/>
                    <a:pt x="401912" y="1369646"/>
                  </a:cubicBezTo>
                  <a:close/>
                  <a:moveTo>
                    <a:pt x="1318425" y="2286158"/>
                  </a:moveTo>
                  <a:cubicBezTo>
                    <a:pt x="1284134" y="2345735"/>
                    <a:pt x="1266988" y="2405312"/>
                    <a:pt x="1266987" y="2464888"/>
                  </a:cubicBezTo>
                  <a:cubicBezTo>
                    <a:pt x="1266987" y="2535190"/>
                    <a:pt x="1209996" y="2592182"/>
                    <a:pt x="1139694" y="2592182"/>
                  </a:cubicBezTo>
                  <a:cubicBezTo>
                    <a:pt x="1069392" y="2592182"/>
                    <a:pt x="1012402" y="2535191"/>
                    <a:pt x="1012401" y="2464888"/>
                  </a:cubicBezTo>
                  <a:cubicBezTo>
                    <a:pt x="1012401" y="2394586"/>
                    <a:pt x="1069392" y="2337595"/>
                    <a:pt x="1139694" y="2337595"/>
                  </a:cubicBezTo>
                  <a:cubicBezTo>
                    <a:pt x="1199271" y="2337596"/>
                    <a:pt x="1258848" y="2320449"/>
                    <a:pt x="1318425" y="2286158"/>
                  </a:cubicBezTo>
                  <a:close/>
                  <a:moveTo>
                    <a:pt x="860169" y="1827902"/>
                  </a:moveTo>
                  <a:cubicBezTo>
                    <a:pt x="825878" y="1887479"/>
                    <a:pt x="808731" y="1947056"/>
                    <a:pt x="808731" y="2006633"/>
                  </a:cubicBezTo>
                  <a:cubicBezTo>
                    <a:pt x="808731" y="2076935"/>
                    <a:pt x="751740" y="2133926"/>
                    <a:pt x="681438" y="2133926"/>
                  </a:cubicBezTo>
                  <a:cubicBezTo>
                    <a:pt x="611136" y="2133926"/>
                    <a:pt x="554146" y="2076935"/>
                    <a:pt x="554145" y="2006633"/>
                  </a:cubicBezTo>
                  <a:cubicBezTo>
                    <a:pt x="554145" y="1936331"/>
                    <a:pt x="611136" y="1879340"/>
                    <a:pt x="681438" y="1879340"/>
                  </a:cubicBezTo>
                  <a:cubicBezTo>
                    <a:pt x="741015" y="1879340"/>
                    <a:pt x="800591" y="1862193"/>
                    <a:pt x="860169" y="1827902"/>
                  </a:cubicBezTo>
                  <a:close/>
                  <a:moveTo>
                    <a:pt x="2096803" y="190871"/>
                  </a:moveTo>
                  <a:cubicBezTo>
                    <a:pt x="2253382" y="347450"/>
                    <a:pt x="2314442" y="563378"/>
                    <a:pt x="2268166" y="764238"/>
                  </a:cubicBezTo>
                  <a:cubicBezTo>
                    <a:pt x="2361334" y="768461"/>
                    <a:pt x="2450817" y="809378"/>
                    <a:pt x="2521691" y="880252"/>
                  </a:cubicBezTo>
                  <a:cubicBezTo>
                    <a:pt x="2675615" y="1034176"/>
                    <a:pt x="2688247" y="1275888"/>
                    <a:pt x="2553508" y="1439575"/>
                  </a:cubicBezTo>
                  <a:cubicBezTo>
                    <a:pt x="2557767" y="1440633"/>
                    <a:pt x="2560483" y="1443301"/>
                    <a:pt x="2563181" y="1445999"/>
                  </a:cubicBezTo>
                  <a:cubicBezTo>
                    <a:pt x="2819847" y="1702665"/>
                    <a:pt x="2819847" y="2118808"/>
                    <a:pt x="2563181" y="2375474"/>
                  </a:cubicBezTo>
                  <a:cubicBezTo>
                    <a:pt x="2320841" y="2617815"/>
                    <a:pt x="1936328" y="2631341"/>
                    <a:pt x="1678325" y="2415804"/>
                  </a:cubicBezTo>
                  <a:lnTo>
                    <a:pt x="1676180" y="2417949"/>
                  </a:lnTo>
                  <a:lnTo>
                    <a:pt x="1633705" y="2375475"/>
                  </a:lnTo>
                  <a:lnTo>
                    <a:pt x="366513" y="1108282"/>
                  </a:lnTo>
                  <a:lnTo>
                    <a:pt x="369979" y="1104815"/>
                  </a:lnTo>
                  <a:cubicBezTo>
                    <a:pt x="349908" y="1089573"/>
                    <a:pt x="330850" y="1072619"/>
                    <a:pt x="312598" y="1054367"/>
                  </a:cubicBezTo>
                  <a:cubicBezTo>
                    <a:pt x="55932" y="797701"/>
                    <a:pt x="55932" y="381558"/>
                    <a:pt x="312598" y="124891"/>
                  </a:cubicBezTo>
                  <a:cubicBezTo>
                    <a:pt x="569264" y="-131775"/>
                    <a:pt x="985408" y="-131775"/>
                    <a:pt x="1242074" y="124891"/>
                  </a:cubicBezTo>
                  <a:lnTo>
                    <a:pt x="1249606" y="136238"/>
                  </a:lnTo>
                  <a:cubicBezTo>
                    <a:pt x="1499513" y="-63604"/>
                    <a:pt x="1863845" y="-42087"/>
                    <a:pt x="2096803" y="190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D50BF69E-F635-4E6A-A1FD-F02E8013728E}"/>
                </a:ext>
              </a:extLst>
            </p:cNvPr>
            <p:cNvSpPr/>
            <p:nvPr/>
          </p:nvSpPr>
          <p:spPr>
            <a:xfrm>
              <a:off x="7976430" y="4471897"/>
              <a:ext cx="464186" cy="466931"/>
            </a:xfrm>
            <a:custGeom>
              <a:avLst/>
              <a:gdLst/>
              <a:ahLst/>
              <a:cxnLst/>
              <a:rect l="l" t="t" r="r" b="b"/>
              <a:pathLst>
                <a:path w="3220951" h="3240001">
                  <a:moveTo>
                    <a:pt x="1308278" y="1367793"/>
                  </a:moveTo>
                  <a:cubicBezTo>
                    <a:pt x="1529714" y="1367793"/>
                    <a:pt x="1725574" y="1477302"/>
                    <a:pt x="1834882" y="1652053"/>
                  </a:cubicBezTo>
                  <a:cubicBezTo>
                    <a:pt x="1903747" y="1589160"/>
                    <a:pt x="1995954" y="1554818"/>
                    <a:pt x="2096186" y="1554818"/>
                  </a:cubicBezTo>
                  <a:cubicBezTo>
                    <a:pt x="2313867" y="1554818"/>
                    <a:pt x="2493715" y="1716803"/>
                    <a:pt x="2514185" y="1927821"/>
                  </a:cubicBezTo>
                  <a:cubicBezTo>
                    <a:pt x="2517944" y="1925558"/>
                    <a:pt x="2521751" y="1925524"/>
                    <a:pt x="2525567" y="1925524"/>
                  </a:cubicBezTo>
                  <a:cubicBezTo>
                    <a:pt x="2888547" y="1925524"/>
                    <a:pt x="3182805" y="2219782"/>
                    <a:pt x="3182805" y="2582762"/>
                  </a:cubicBezTo>
                  <a:cubicBezTo>
                    <a:pt x="3182805" y="2925484"/>
                    <a:pt x="2920478" y="3206940"/>
                    <a:pt x="2585635" y="3236968"/>
                  </a:cubicBezTo>
                  <a:lnTo>
                    <a:pt x="2585635" y="3240001"/>
                  </a:lnTo>
                  <a:lnTo>
                    <a:pt x="2525567" y="3240001"/>
                  </a:lnTo>
                  <a:lnTo>
                    <a:pt x="733485" y="3240001"/>
                  </a:lnTo>
                  <a:lnTo>
                    <a:pt x="733485" y="3235099"/>
                  </a:lnTo>
                  <a:cubicBezTo>
                    <a:pt x="708515" y="3238513"/>
                    <a:pt x="683051" y="3240001"/>
                    <a:pt x="657239" y="3240001"/>
                  </a:cubicBezTo>
                  <a:cubicBezTo>
                    <a:pt x="294258" y="3240001"/>
                    <a:pt x="0" y="2945743"/>
                    <a:pt x="0" y="2582762"/>
                  </a:cubicBezTo>
                  <a:cubicBezTo>
                    <a:pt x="0" y="2219782"/>
                    <a:pt x="294258" y="1925524"/>
                    <a:pt x="657239" y="1925524"/>
                  </a:cubicBezTo>
                  <a:lnTo>
                    <a:pt x="670588" y="1928221"/>
                  </a:lnTo>
                  <a:cubicBezTo>
                    <a:pt x="705989" y="1610200"/>
                    <a:pt x="978825" y="1367793"/>
                    <a:pt x="1308278" y="1367793"/>
                  </a:cubicBezTo>
                  <a:close/>
                  <a:moveTo>
                    <a:pt x="1589786" y="0"/>
                  </a:moveTo>
                  <a:cubicBezTo>
                    <a:pt x="1520182" y="453314"/>
                    <a:pt x="1668069" y="912942"/>
                    <a:pt x="1988957" y="1240613"/>
                  </a:cubicBezTo>
                  <a:cubicBezTo>
                    <a:pt x="2309845" y="1568285"/>
                    <a:pt x="2766281" y="1725754"/>
                    <a:pt x="3220951" y="1665645"/>
                  </a:cubicBezTo>
                  <a:cubicBezTo>
                    <a:pt x="3108976" y="1775302"/>
                    <a:pt x="2980523" y="1857805"/>
                    <a:pt x="2843553" y="1912752"/>
                  </a:cubicBezTo>
                  <a:cubicBezTo>
                    <a:pt x="2756367" y="1866073"/>
                    <a:pt x="2656598" y="1841175"/>
                    <a:pt x="2551012" y="1841175"/>
                  </a:cubicBezTo>
                  <a:cubicBezTo>
                    <a:pt x="2547197" y="1841176"/>
                    <a:pt x="2543390" y="1841210"/>
                    <a:pt x="2539631" y="1843473"/>
                  </a:cubicBezTo>
                  <a:cubicBezTo>
                    <a:pt x="2519161" y="1632454"/>
                    <a:pt x="2339312" y="1470470"/>
                    <a:pt x="2121631" y="1470470"/>
                  </a:cubicBezTo>
                  <a:cubicBezTo>
                    <a:pt x="2021400" y="1470470"/>
                    <a:pt x="1929192" y="1504812"/>
                    <a:pt x="1860327" y="1567705"/>
                  </a:cubicBezTo>
                  <a:cubicBezTo>
                    <a:pt x="1751020" y="1392954"/>
                    <a:pt x="1555160" y="1283445"/>
                    <a:pt x="1333723" y="1283445"/>
                  </a:cubicBezTo>
                  <a:lnTo>
                    <a:pt x="1331160" y="1283679"/>
                  </a:lnTo>
                  <a:cubicBezTo>
                    <a:pt x="1150898" y="856385"/>
                    <a:pt x="1238290" y="344219"/>
                    <a:pt x="15897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 txBox="1">
            <a:spLocks/>
          </p:cNvSpPr>
          <p:nvPr/>
        </p:nvSpPr>
        <p:spPr>
          <a:xfrm>
            <a:off x="491362" y="10210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Kanal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Pelayanan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Pengecekan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NIK </a:t>
            </a: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Dirjen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Dukcapil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2467" r="3085" b="3504"/>
          <a:stretch/>
        </p:blipFill>
        <p:spPr>
          <a:xfrm>
            <a:off x="9261380" y="2138925"/>
            <a:ext cx="2736305" cy="3584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8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092825"/>
            <a:ext cx="2743200" cy="365125"/>
          </a:xfrm>
        </p:spPr>
        <p:txBody>
          <a:bodyPr/>
          <a:lstStyle/>
          <a:p>
            <a:pPr defTabSz="844083">
              <a:defRPr/>
            </a:pPr>
            <a:fld id="{3CAA36A5-391B-4BDB-8363-A5EA767355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44083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41810"/>
            <a:ext cx="6094040" cy="62161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6EADE"/>
              </a:clrFrom>
              <a:clrTo>
                <a:srgbClr val="F6EA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8"/>
          <a:stretch/>
        </p:blipFill>
        <p:spPr>
          <a:xfrm>
            <a:off x="0" y="241810"/>
            <a:ext cx="6384032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7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apezoid 18">
            <a:extLst>
              <a:ext uri="{FF2B5EF4-FFF2-40B4-BE49-F238E27FC236}">
                <a16:creationId xmlns:a16="http://schemas.microsoft.com/office/drawing/2014/main" id="{12EE96DA-B8E1-4988-8CD3-FA2608EE4E35}"/>
              </a:ext>
            </a:extLst>
          </p:cNvPr>
          <p:cNvSpPr/>
          <p:nvPr/>
        </p:nvSpPr>
        <p:spPr>
          <a:xfrm rot="18835027">
            <a:off x="-299887" y="226245"/>
            <a:ext cx="1229012" cy="247273"/>
          </a:xfrm>
          <a:prstGeom prst="trapezoid">
            <a:avLst>
              <a:gd name="adj" fmla="val 104056"/>
            </a:avLst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D3569421-D400-4086-A2F8-B171AAA6482E}"/>
              </a:ext>
            </a:extLst>
          </p:cNvPr>
          <p:cNvSpPr/>
          <p:nvPr/>
        </p:nvSpPr>
        <p:spPr>
          <a:xfrm rot="18840000">
            <a:off x="-387953" y="713782"/>
            <a:ext cx="2268150" cy="87944"/>
          </a:xfrm>
          <a:prstGeom prst="trapezoid">
            <a:avLst>
              <a:gd name="adj" fmla="val 117003"/>
            </a:avLst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1A4E1692-19ED-4EAD-9B6C-049FE34FEF6C}"/>
              </a:ext>
            </a:extLst>
          </p:cNvPr>
          <p:cNvSpPr/>
          <p:nvPr/>
        </p:nvSpPr>
        <p:spPr>
          <a:xfrm rot="18840000">
            <a:off x="-665493" y="1059597"/>
            <a:ext cx="3645757" cy="255185"/>
          </a:xfrm>
          <a:prstGeom prst="trapezoid">
            <a:avLst>
              <a:gd name="adj" fmla="val 117003"/>
            </a:avLst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0D991AFB-9ADC-4E92-AB46-508C89D5383B}"/>
              </a:ext>
            </a:extLst>
          </p:cNvPr>
          <p:cNvSpPr/>
          <p:nvPr/>
        </p:nvSpPr>
        <p:spPr>
          <a:xfrm rot="18840000">
            <a:off x="-887233" y="1317047"/>
            <a:ext cx="4753844" cy="442209"/>
          </a:xfrm>
          <a:prstGeom prst="trapezoid">
            <a:avLst>
              <a:gd name="adj" fmla="val 100196"/>
            </a:avLst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66360EA3-A14B-4070-BE51-21C11BC75D20}"/>
              </a:ext>
            </a:extLst>
          </p:cNvPr>
          <p:cNvSpPr txBox="1">
            <a:spLocks/>
          </p:cNvSpPr>
          <p:nvPr/>
        </p:nvSpPr>
        <p:spPr>
          <a:xfrm>
            <a:off x="6339155" y="1124743"/>
            <a:ext cx="2925197" cy="652621"/>
          </a:xfrm>
          <a:prstGeom prst="rect">
            <a:avLst/>
          </a:prstGeom>
          <a:solidFill>
            <a:schemeClr val="accent2"/>
          </a:solidFill>
        </p:spPr>
        <p:txBody>
          <a:bodyPr lIns="0" rIns="0" anchor="ctr"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 smtClean="0"/>
              <a:t>Kartu</a:t>
            </a:r>
            <a:r>
              <a:rPr lang="en-US" sz="3200" dirty="0" smtClean="0"/>
              <a:t> NONAKTIF</a:t>
            </a:r>
            <a:endParaRPr lang="en-US" sz="3200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4D449ACB-F85E-49CD-A33E-0CC6834D4039}"/>
              </a:ext>
            </a:extLst>
          </p:cNvPr>
          <p:cNvSpPr txBox="1">
            <a:spLocks/>
          </p:cNvSpPr>
          <p:nvPr/>
        </p:nvSpPr>
        <p:spPr>
          <a:xfrm>
            <a:off x="6339155" y="1841942"/>
            <a:ext cx="4365357" cy="745150"/>
          </a:xfrm>
          <a:prstGeom prst="rect">
            <a:avLst/>
          </a:prstGeom>
          <a:solidFill>
            <a:schemeClr val="accent1"/>
          </a:solidFill>
        </p:spPr>
        <p:txBody>
          <a:bodyPr lIns="0" rIns="0" anchor="ctr"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2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err="1" smtClean="0"/>
              <a:t>Apakah</a:t>
            </a:r>
            <a:r>
              <a:rPr lang="en-US" sz="2400" dirty="0" smtClean="0"/>
              <a:t> </a:t>
            </a:r>
            <a:r>
              <a:rPr lang="en-US" sz="2400" dirty="0" err="1" smtClean="0"/>
              <a:t>semua</a:t>
            </a:r>
            <a:r>
              <a:rPr lang="en-US" sz="2400" dirty="0" smtClean="0"/>
              <a:t> </a:t>
            </a:r>
            <a:r>
              <a:rPr lang="en-US" sz="2400" dirty="0" err="1" smtClean="0"/>
              <a:t>wajib</a:t>
            </a:r>
            <a:r>
              <a:rPr lang="en-US" sz="2400" dirty="0" smtClean="0"/>
              <a:t> </a:t>
            </a:r>
            <a:r>
              <a:rPr lang="en-US" sz="2400" dirty="0" err="1" smtClean="0"/>
              <a:t>membayar</a:t>
            </a:r>
            <a:r>
              <a:rPr lang="en-US" sz="2400" dirty="0" smtClean="0"/>
              <a:t> </a:t>
            </a:r>
            <a:r>
              <a:rPr lang="en-US" sz="2400" dirty="0" err="1" smtClean="0"/>
              <a:t>denda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FCFAF45D-ED89-43E6-8DFB-D9DA1C280184}"/>
              </a:ext>
            </a:extLst>
          </p:cNvPr>
          <p:cNvSpPr txBox="1">
            <a:spLocks/>
          </p:cNvSpPr>
          <p:nvPr/>
        </p:nvSpPr>
        <p:spPr>
          <a:xfrm rot="16200000">
            <a:off x="7658286" y="2456777"/>
            <a:ext cx="7435579" cy="1631847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13334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Arial" pitchFamily="34" charset="0"/>
              </a:rPr>
              <a:t>DENDA</a:t>
            </a:r>
            <a:endParaRPr lang="en-US" altLang="ko-KR" sz="13334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  <a:cs typeface="Arial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r="5885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6293892" y="2708920"/>
            <a:ext cx="2775508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Nonaktif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Ganda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89203" y="3344315"/>
            <a:ext cx="2775508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Penangguhan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Peserta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88262" y="4077072"/>
            <a:ext cx="2775508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Nonaktif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karena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Premi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89202" y="4797152"/>
            <a:ext cx="2775508" cy="7200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Usia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&gt; 21 </a:t>
            </a:r>
            <a:r>
              <a:rPr lang="en-US" sz="2000" b="1" dirty="0" err="1" smtClean="0">
                <a:solidFill>
                  <a:schemeClr val="accent2">
                    <a:lumMod val="50000"/>
                  </a:schemeClr>
                </a:solidFill>
              </a:rPr>
              <a:t>Tahun</a:t>
            </a:r>
            <a:r>
              <a:rPr lang="en-US" sz="2000" b="1" dirty="0" smtClean="0">
                <a:solidFill>
                  <a:schemeClr val="accent2">
                    <a:lumMod val="50000"/>
                  </a:schemeClr>
                </a:solidFill>
              </a:rPr>
              <a:t> (PPU)</a:t>
            </a: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31794</TotalTime>
  <Words>711</Words>
  <Application>Microsoft Office PowerPoint</Application>
  <PresentationFormat>Widescreen</PresentationFormat>
  <Paragraphs>170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36</vt:i4>
      </vt:variant>
    </vt:vector>
  </HeadingPairs>
  <TitlesOfParts>
    <vt:vector size="67" baseType="lpstr">
      <vt:lpstr>Dotum</vt:lpstr>
      <vt:lpstr>Malgun Gothic</vt:lpstr>
      <vt:lpstr>SimSun</vt:lpstr>
      <vt:lpstr>Aharoni</vt:lpstr>
      <vt:lpstr>AR CENA</vt:lpstr>
      <vt:lpstr>Arial</vt:lpstr>
      <vt:lpstr>Arial Black</vt:lpstr>
      <vt:lpstr>Arial Narrow</vt:lpstr>
      <vt:lpstr>Arial Rounded MT Bold</vt:lpstr>
      <vt:lpstr>Calibri</vt:lpstr>
      <vt:lpstr>Calibri Light</vt:lpstr>
      <vt:lpstr>Forte</vt:lpstr>
      <vt:lpstr>FZShuTi</vt:lpstr>
      <vt:lpstr>Helvetica Neue</vt:lpstr>
      <vt:lpstr>Montserrat</vt:lpstr>
      <vt:lpstr>Montserrat Light</vt:lpstr>
      <vt:lpstr>Myriad Pro</vt:lpstr>
      <vt:lpstr>Roboto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BESARAN DENDA PELAYANAN</vt:lpstr>
      <vt:lpstr>PowerPoint Presentation</vt:lpstr>
      <vt:lpstr>PowerPoint Presentation</vt:lpstr>
      <vt:lpstr>Loket pipp di 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Monev Divre</dc:title>
  <dc:creator>Lenovo</dc:creator>
  <cp:lastModifiedBy>HP</cp:lastModifiedBy>
  <cp:revision>2026</cp:revision>
  <cp:lastPrinted>2018-10-03T14:06:08Z</cp:lastPrinted>
  <dcterms:created xsi:type="dcterms:W3CDTF">2015-05-06T11:23:23Z</dcterms:created>
  <dcterms:modified xsi:type="dcterms:W3CDTF">2021-03-31T05:41:57Z</dcterms:modified>
</cp:coreProperties>
</file>